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9" r:id="rId2"/>
    <p:sldMasterId id="2147483681" r:id="rId3"/>
  </p:sldMasterIdLst>
  <p:notesMasterIdLst>
    <p:notesMasterId r:id="rId13"/>
  </p:notesMasterIdLst>
  <p:handoutMasterIdLst>
    <p:handoutMasterId r:id="rId14"/>
  </p:handoutMasterIdLst>
  <p:sldIdLst>
    <p:sldId id="279" r:id="rId4"/>
    <p:sldId id="280" r:id="rId5"/>
    <p:sldId id="281" r:id="rId6"/>
    <p:sldId id="285" r:id="rId7"/>
    <p:sldId id="282" r:id="rId8"/>
    <p:sldId id="287" r:id="rId9"/>
    <p:sldId id="283" r:id="rId10"/>
    <p:sldId id="284" r:id="rId11"/>
    <p:sldId id="28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73A7EB-F0CB-7842-B4A5-00FEF86F9596}" v="113" dt="2021-06-08T07:12:59.8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05" autoAdjust="0"/>
    <p:restoredTop sz="95890"/>
  </p:normalViewPr>
  <p:slideViewPr>
    <p:cSldViewPr snapToGrid="0" snapToObjects="1">
      <p:cViewPr>
        <p:scale>
          <a:sx n="126" d="100"/>
          <a:sy n="126" d="100"/>
        </p:scale>
        <p:origin x="-112" y="-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55" d="100"/>
          <a:sy n="155" d="100"/>
        </p:scale>
        <p:origin x="598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 Raupach" userId="S::z3530202@ad.unsw.edu.au::a4848df2-b88d-4830-9119-db32f9f5d638" providerId="AD" clId="Web-{AEEFB041-77F5-EEC5-DC29-B6B6BF3E1138}"/>
    <pc:docChg chg="addSld delSld modSld">
      <pc:chgData name="Tim Raupach" userId="S::z3530202@ad.unsw.edu.au::a4848df2-b88d-4830-9119-db32f9f5d638" providerId="AD" clId="Web-{AEEFB041-77F5-EEC5-DC29-B6B6BF3E1138}" dt="2021-06-07T05:51:35.001" v="726" actId="20577"/>
      <pc:docMkLst>
        <pc:docMk/>
      </pc:docMkLst>
      <pc:sldChg chg="modSp del mod setBg">
        <pc:chgData name="Tim Raupach" userId="S::z3530202@ad.unsw.edu.au::a4848df2-b88d-4830-9119-db32f9f5d638" providerId="AD" clId="Web-{AEEFB041-77F5-EEC5-DC29-B6B6BF3E1138}" dt="2021-06-07T00:49:29.199" v="130"/>
        <pc:sldMkLst>
          <pc:docMk/>
          <pc:sldMk cId="3500123745" sldId="278"/>
        </pc:sldMkLst>
        <pc:spChg chg="mod">
          <ac:chgData name="Tim Raupach" userId="S::z3530202@ad.unsw.edu.au::a4848df2-b88d-4830-9119-db32f9f5d638" providerId="AD" clId="Web-{AEEFB041-77F5-EEC5-DC29-B6B6BF3E1138}" dt="2021-06-07T00:48:44.057" v="122" actId="1076"/>
          <ac:spMkLst>
            <pc:docMk/>
            <pc:sldMk cId="3500123745" sldId="278"/>
            <ac:spMk id="4" creationId="{ADF312CB-E2D1-F74C-9747-7F6966B148F4}"/>
          </ac:spMkLst>
        </pc:spChg>
        <pc:spChg chg="mod">
          <ac:chgData name="Tim Raupach" userId="S::z3530202@ad.unsw.edu.au::a4848df2-b88d-4830-9119-db32f9f5d638" providerId="AD" clId="Web-{AEEFB041-77F5-EEC5-DC29-B6B6BF3E1138}" dt="2021-06-07T00:45:10.161" v="108" actId="1076"/>
          <ac:spMkLst>
            <pc:docMk/>
            <pc:sldMk cId="3500123745" sldId="278"/>
            <ac:spMk id="9" creationId="{8F286B6C-621D-EA40-9EF9-922D44C69DCF}"/>
          </ac:spMkLst>
        </pc:spChg>
      </pc:sldChg>
      <pc:sldChg chg="addSp delSp modSp">
        <pc:chgData name="Tim Raupach" userId="S::z3530202@ad.unsw.edu.au::a4848df2-b88d-4830-9119-db32f9f5d638" providerId="AD" clId="Web-{AEEFB041-77F5-EEC5-DC29-B6B6BF3E1138}" dt="2021-06-07T01:37:35.766" v="628" actId="1076"/>
        <pc:sldMkLst>
          <pc:docMk/>
          <pc:sldMk cId="290046881" sldId="279"/>
        </pc:sldMkLst>
        <pc:spChg chg="add mod">
          <ac:chgData name="Tim Raupach" userId="S::z3530202@ad.unsw.edu.au::a4848df2-b88d-4830-9119-db32f9f5d638" providerId="AD" clId="Web-{AEEFB041-77F5-EEC5-DC29-B6B6BF3E1138}" dt="2021-06-07T01:36:11.936" v="617" actId="20577"/>
          <ac:spMkLst>
            <pc:docMk/>
            <pc:sldMk cId="290046881" sldId="279"/>
            <ac:spMk id="2" creationId="{5FC8C0DE-C42B-4BD0-AE4F-28FF07BD2A99}"/>
          </ac:spMkLst>
        </pc:spChg>
        <pc:spChg chg="del mod">
          <ac:chgData name="Tim Raupach" userId="S::z3530202@ad.unsw.edu.au::a4848df2-b88d-4830-9119-db32f9f5d638" providerId="AD" clId="Web-{AEEFB041-77F5-EEC5-DC29-B6B6BF3E1138}" dt="2021-06-07T00:48:12.494" v="113"/>
          <ac:spMkLst>
            <pc:docMk/>
            <pc:sldMk cId="290046881" sldId="279"/>
            <ac:spMk id="4" creationId="{429C90EF-3603-A644-9C24-E3A45563BE64}"/>
          </ac:spMkLst>
        </pc:spChg>
        <pc:spChg chg="del mod">
          <ac:chgData name="Tim Raupach" userId="S::z3530202@ad.unsw.edu.au::a4848df2-b88d-4830-9119-db32f9f5d638" providerId="AD" clId="Web-{AEEFB041-77F5-EEC5-DC29-B6B6BF3E1138}" dt="2021-06-07T00:48:15.228" v="114"/>
          <ac:spMkLst>
            <pc:docMk/>
            <pc:sldMk cId="290046881" sldId="279"/>
            <ac:spMk id="5" creationId="{3FE6FA52-01F6-F141-9A6D-7579D08BB190}"/>
          </ac:spMkLst>
        </pc:spChg>
        <pc:spChg chg="add del mod">
          <ac:chgData name="Tim Raupach" userId="S::z3530202@ad.unsw.edu.au::a4848df2-b88d-4830-9119-db32f9f5d638" providerId="AD" clId="Web-{AEEFB041-77F5-EEC5-DC29-B6B6BF3E1138}" dt="2021-06-07T00:48:17.353" v="115"/>
          <ac:spMkLst>
            <pc:docMk/>
            <pc:sldMk cId="290046881" sldId="279"/>
            <ac:spMk id="7" creationId="{541665AC-5D03-40F4-821D-B296F8C31A9B}"/>
          </ac:spMkLst>
        </pc:spChg>
        <pc:spChg chg="add del mod">
          <ac:chgData name="Tim Raupach" userId="S::z3530202@ad.unsw.edu.au::a4848df2-b88d-4830-9119-db32f9f5d638" providerId="AD" clId="Web-{AEEFB041-77F5-EEC5-DC29-B6B6BF3E1138}" dt="2021-06-07T00:48:19.635" v="116"/>
          <ac:spMkLst>
            <pc:docMk/>
            <pc:sldMk cId="290046881" sldId="279"/>
            <ac:spMk id="9" creationId="{AD03E7FC-6E65-47FB-AC45-E5C68C25E597}"/>
          </ac:spMkLst>
        </pc:spChg>
        <pc:spChg chg="add del mod">
          <ac:chgData name="Tim Raupach" userId="S::z3530202@ad.unsw.edu.au::a4848df2-b88d-4830-9119-db32f9f5d638" providerId="AD" clId="Web-{AEEFB041-77F5-EEC5-DC29-B6B6BF3E1138}" dt="2021-06-07T00:48:39.635" v="121"/>
          <ac:spMkLst>
            <pc:docMk/>
            <pc:sldMk cId="290046881" sldId="279"/>
            <ac:spMk id="11" creationId="{7A7C7D85-D93A-4A9C-84EA-5F4EC73C0308}"/>
          </ac:spMkLst>
        </pc:spChg>
        <pc:spChg chg="add mod">
          <ac:chgData name="Tim Raupach" userId="S::z3530202@ad.unsw.edu.au::a4848df2-b88d-4830-9119-db32f9f5d638" providerId="AD" clId="Web-{AEEFB041-77F5-EEC5-DC29-B6B6BF3E1138}" dt="2021-06-07T00:49:02.807" v="124" actId="1076"/>
          <ac:spMkLst>
            <pc:docMk/>
            <pc:sldMk cId="290046881" sldId="279"/>
            <ac:spMk id="13" creationId="{73607BC5-0D9C-4CF8-BA53-4928E7E152D1}"/>
          </ac:spMkLst>
        </pc:spChg>
        <pc:spChg chg="add mod">
          <ac:chgData name="Tim Raupach" userId="S::z3530202@ad.unsw.edu.au::a4848df2-b88d-4830-9119-db32f9f5d638" providerId="AD" clId="Web-{AEEFB041-77F5-EEC5-DC29-B6B6BF3E1138}" dt="2021-06-07T01:35:18.966" v="611" actId="1076"/>
          <ac:spMkLst>
            <pc:docMk/>
            <pc:sldMk cId="290046881" sldId="279"/>
            <ac:spMk id="14" creationId="{6435F244-7C95-4B98-88EB-77B1EF1E8DA9}"/>
          </ac:spMkLst>
        </pc:spChg>
        <pc:picChg chg="add mod">
          <ac:chgData name="Tim Raupach" userId="S::z3530202@ad.unsw.edu.au::a4848df2-b88d-4830-9119-db32f9f5d638" providerId="AD" clId="Web-{AEEFB041-77F5-EEC5-DC29-B6B6BF3E1138}" dt="2021-06-07T01:37:35.766" v="628" actId="1076"/>
          <ac:picMkLst>
            <pc:docMk/>
            <pc:sldMk cId="290046881" sldId="279"/>
            <ac:picMk id="15" creationId="{FEC2EE32-51C7-479C-9EB6-3266D5FD4528}"/>
          </ac:picMkLst>
        </pc:picChg>
      </pc:sldChg>
      <pc:sldChg chg="modSp">
        <pc:chgData name="Tim Raupach" userId="S::z3530202@ad.unsw.edu.au::a4848df2-b88d-4830-9119-db32f9f5d638" providerId="AD" clId="Web-{AEEFB041-77F5-EEC5-DC29-B6B6BF3E1138}" dt="2021-06-07T05:47:15.544" v="695" actId="1076"/>
        <pc:sldMkLst>
          <pc:docMk/>
          <pc:sldMk cId="942240582" sldId="280"/>
        </pc:sldMkLst>
        <pc:spChg chg="mod">
          <ac:chgData name="Tim Raupach" userId="S::z3530202@ad.unsw.edu.au::a4848df2-b88d-4830-9119-db32f9f5d638" providerId="AD" clId="Web-{AEEFB041-77F5-EEC5-DC29-B6B6BF3E1138}" dt="2021-06-07T05:17:38.699" v="685" actId="20577"/>
          <ac:spMkLst>
            <pc:docMk/>
            <pc:sldMk cId="942240582" sldId="280"/>
            <ac:spMk id="4" creationId="{C778BC63-0E69-4236-8CBD-7C283D700E88}"/>
          </ac:spMkLst>
        </pc:spChg>
        <pc:spChg chg="mod">
          <ac:chgData name="Tim Raupach" userId="S::z3530202@ad.unsw.edu.au::a4848df2-b88d-4830-9119-db32f9f5d638" providerId="AD" clId="Web-{AEEFB041-77F5-EEC5-DC29-B6B6BF3E1138}" dt="2021-06-07T05:47:15.544" v="695" actId="1076"/>
          <ac:spMkLst>
            <pc:docMk/>
            <pc:sldMk cId="942240582" sldId="280"/>
            <ac:spMk id="5" creationId="{C17BB04E-F5C0-4A14-8CA9-D8B915E964B7}"/>
          </ac:spMkLst>
        </pc:spChg>
      </pc:sldChg>
      <pc:sldChg chg="new del">
        <pc:chgData name="Tim Raupach" userId="S::z3530202@ad.unsw.edu.au::a4848df2-b88d-4830-9119-db32f9f5d638" providerId="AD" clId="Web-{AEEFB041-77F5-EEC5-DC29-B6B6BF3E1138}" dt="2021-06-07T00:43:04.815" v="38"/>
        <pc:sldMkLst>
          <pc:docMk/>
          <pc:sldMk cId="139090258" sldId="281"/>
        </pc:sldMkLst>
      </pc:sldChg>
      <pc:sldChg chg="modSp new del">
        <pc:chgData name="Tim Raupach" userId="S::z3530202@ad.unsw.edu.au::a4848df2-b88d-4830-9119-db32f9f5d638" providerId="AD" clId="Web-{AEEFB041-77F5-EEC5-DC29-B6B6BF3E1138}" dt="2021-06-07T00:55:01.222" v="182"/>
        <pc:sldMkLst>
          <pc:docMk/>
          <pc:sldMk cId="980366965" sldId="281"/>
        </pc:sldMkLst>
        <pc:spChg chg="mod">
          <ac:chgData name="Tim Raupach" userId="S::z3530202@ad.unsw.edu.au::a4848df2-b88d-4830-9119-db32f9f5d638" providerId="AD" clId="Web-{AEEFB041-77F5-EEC5-DC29-B6B6BF3E1138}" dt="2021-06-07T00:54:38.393" v="180" actId="20577"/>
          <ac:spMkLst>
            <pc:docMk/>
            <pc:sldMk cId="980366965" sldId="281"/>
            <ac:spMk id="2" creationId="{1F24EDAE-4E3C-4542-BB5C-30948FCEB65A}"/>
          </ac:spMkLst>
        </pc:spChg>
      </pc:sldChg>
      <pc:sldChg chg="addSp delSp modSp add replId">
        <pc:chgData name="Tim Raupach" userId="S::z3530202@ad.unsw.edu.au::a4848df2-b88d-4830-9119-db32f9f5d638" providerId="AD" clId="Web-{AEEFB041-77F5-EEC5-DC29-B6B6BF3E1138}" dt="2021-06-07T05:51:35.001" v="726" actId="20577"/>
        <pc:sldMkLst>
          <pc:docMk/>
          <pc:sldMk cId="2950273526" sldId="281"/>
        </pc:sldMkLst>
        <pc:spChg chg="add mod">
          <ac:chgData name="Tim Raupach" userId="S::z3530202@ad.unsw.edu.au::a4848df2-b88d-4830-9119-db32f9f5d638" providerId="AD" clId="Web-{AEEFB041-77F5-EEC5-DC29-B6B6BF3E1138}" dt="2021-06-07T01:06:48.645" v="381" actId="20577"/>
          <ac:spMkLst>
            <pc:docMk/>
            <pc:sldMk cId="2950273526" sldId="281"/>
            <ac:spMk id="3" creationId="{42A666F9-FC1A-47B0-B953-35E2DCA823CE}"/>
          </ac:spMkLst>
        </pc:spChg>
        <pc:spChg chg="mod">
          <ac:chgData name="Tim Raupach" userId="S::z3530202@ad.unsw.edu.au::a4848df2-b88d-4830-9119-db32f9f5d638" providerId="AD" clId="Web-{AEEFB041-77F5-EEC5-DC29-B6B6BF3E1138}" dt="2021-06-07T01:04:47.454" v="362" actId="1076"/>
          <ac:spMkLst>
            <pc:docMk/>
            <pc:sldMk cId="2950273526" sldId="281"/>
            <ac:spMk id="4" creationId="{C778BC63-0E69-4236-8CBD-7C283D700E88}"/>
          </ac:spMkLst>
        </pc:spChg>
        <pc:spChg chg="del">
          <ac:chgData name="Tim Raupach" userId="S::z3530202@ad.unsw.edu.au::a4848df2-b88d-4830-9119-db32f9f5d638" providerId="AD" clId="Web-{AEEFB041-77F5-EEC5-DC29-B6B6BF3E1138}" dt="2021-06-07T00:55:58.739" v="192"/>
          <ac:spMkLst>
            <pc:docMk/>
            <pc:sldMk cId="2950273526" sldId="281"/>
            <ac:spMk id="5" creationId="{C17BB04E-F5C0-4A14-8CA9-D8B915E964B7}"/>
          </ac:spMkLst>
        </pc:spChg>
        <pc:spChg chg="add mod">
          <ac:chgData name="Tim Raupach" userId="S::z3530202@ad.unsw.edu.au::a4848df2-b88d-4830-9119-db32f9f5d638" providerId="AD" clId="Web-{AEEFB041-77F5-EEC5-DC29-B6B6BF3E1138}" dt="2021-06-07T05:51:35.001" v="726" actId="20577"/>
          <ac:spMkLst>
            <pc:docMk/>
            <pc:sldMk cId="2950273526" sldId="281"/>
            <ac:spMk id="6" creationId="{D64CE79F-33D9-4A74-8112-8EE5C0172AE5}"/>
          </ac:spMkLst>
        </pc:spChg>
        <pc:spChg chg="add mod">
          <ac:chgData name="Tim Raupach" userId="S::z3530202@ad.unsw.edu.au::a4848df2-b88d-4830-9119-db32f9f5d638" providerId="AD" clId="Web-{AEEFB041-77F5-EEC5-DC29-B6B6BF3E1138}" dt="2021-06-07T05:10:17.082" v="684" actId="1076"/>
          <ac:spMkLst>
            <pc:docMk/>
            <pc:sldMk cId="2950273526" sldId="281"/>
            <ac:spMk id="7" creationId="{975DD012-BA88-45A3-80EC-3E77F707AF15}"/>
          </ac:spMkLst>
        </pc:spChg>
        <pc:picChg chg="add mod ord">
          <ac:chgData name="Tim Raupach" userId="S::z3530202@ad.unsw.edu.au::a4848df2-b88d-4830-9119-db32f9f5d638" providerId="AD" clId="Web-{AEEFB041-77F5-EEC5-DC29-B6B6BF3E1138}" dt="2021-06-07T01:04:37.735" v="361" actId="14100"/>
          <ac:picMkLst>
            <pc:docMk/>
            <pc:sldMk cId="2950273526" sldId="281"/>
            <ac:picMk id="2" creationId="{71E56650-93C6-45A4-B0B6-5E26B3DE9DE8}"/>
          </ac:picMkLst>
        </pc:picChg>
      </pc:sldChg>
      <pc:sldChg chg="modSp add replId">
        <pc:chgData name="Tim Raupach" userId="S::z3530202@ad.unsw.edu.au::a4848df2-b88d-4830-9119-db32f9f5d638" providerId="AD" clId="Web-{AEEFB041-77F5-EEC5-DC29-B6B6BF3E1138}" dt="2021-06-07T01:31:28.632" v="437" actId="20577"/>
        <pc:sldMkLst>
          <pc:docMk/>
          <pc:sldMk cId="2696770169" sldId="282"/>
        </pc:sldMkLst>
        <pc:spChg chg="mod">
          <ac:chgData name="Tim Raupach" userId="S::z3530202@ad.unsw.edu.au::a4848df2-b88d-4830-9119-db32f9f5d638" providerId="AD" clId="Web-{AEEFB041-77F5-EEC5-DC29-B6B6BF3E1138}" dt="2021-06-07T01:28:26.753" v="419" actId="20577"/>
          <ac:spMkLst>
            <pc:docMk/>
            <pc:sldMk cId="2696770169" sldId="282"/>
            <ac:spMk id="4" creationId="{C778BC63-0E69-4236-8CBD-7C283D700E88}"/>
          </ac:spMkLst>
        </pc:spChg>
        <pc:spChg chg="mod">
          <ac:chgData name="Tim Raupach" userId="S::z3530202@ad.unsw.edu.au::a4848df2-b88d-4830-9119-db32f9f5d638" providerId="AD" clId="Web-{AEEFB041-77F5-EEC5-DC29-B6B6BF3E1138}" dt="2021-06-07T01:31:28.632" v="437" actId="20577"/>
          <ac:spMkLst>
            <pc:docMk/>
            <pc:sldMk cId="2696770169" sldId="282"/>
            <ac:spMk id="5" creationId="{C17BB04E-F5C0-4A14-8CA9-D8B915E964B7}"/>
          </ac:spMkLst>
        </pc:spChg>
      </pc:sldChg>
      <pc:sldChg chg="new del">
        <pc:chgData name="Tim Raupach" userId="S::z3530202@ad.unsw.edu.au::a4848df2-b88d-4830-9119-db32f9f5d638" providerId="AD" clId="Web-{AEEFB041-77F5-EEC5-DC29-B6B6BF3E1138}" dt="2021-06-07T00:55:01.910" v="183"/>
        <pc:sldMkLst>
          <pc:docMk/>
          <pc:sldMk cId="3517575532" sldId="282"/>
        </pc:sldMkLst>
      </pc:sldChg>
      <pc:sldChg chg="delSp modSp add replId">
        <pc:chgData name="Tim Raupach" userId="S::z3530202@ad.unsw.edu.au::a4848df2-b88d-4830-9119-db32f9f5d638" providerId="AD" clId="Web-{AEEFB041-77F5-EEC5-DC29-B6B6BF3E1138}" dt="2021-06-07T01:33:44.698" v="592"/>
        <pc:sldMkLst>
          <pc:docMk/>
          <pc:sldMk cId="2330408858" sldId="283"/>
        </pc:sldMkLst>
        <pc:spChg chg="mod">
          <ac:chgData name="Tim Raupach" userId="S::z3530202@ad.unsw.edu.au::a4848df2-b88d-4830-9119-db32f9f5d638" providerId="AD" clId="Web-{AEEFB041-77F5-EEC5-DC29-B6B6BF3E1138}" dt="2021-06-07T01:33:41.245" v="591" actId="20577"/>
          <ac:spMkLst>
            <pc:docMk/>
            <pc:sldMk cId="2330408858" sldId="283"/>
            <ac:spMk id="4" creationId="{C778BC63-0E69-4236-8CBD-7C283D700E88}"/>
          </ac:spMkLst>
        </pc:spChg>
        <pc:spChg chg="del">
          <ac:chgData name="Tim Raupach" userId="S::z3530202@ad.unsw.edu.au::a4848df2-b88d-4830-9119-db32f9f5d638" providerId="AD" clId="Web-{AEEFB041-77F5-EEC5-DC29-B6B6BF3E1138}" dt="2021-06-07T01:33:44.698" v="592"/>
          <ac:spMkLst>
            <pc:docMk/>
            <pc:sldMk cId="2330408858" sldId="283"/>
            <ac:spMk id="5" creationId="{C17BB04E-F5C0-4A14-8CA9-D8B915E964B7}"/>
          </ac:spMkLst>
        </pc:spChg>
      </pc:sldChg>
      <pc:sldChg chg="add del replId">
        <pc:chgData name="Tim Raupach" userId="S::z3530202@ad.unsw.edu.au::a4848df2-b88d-4830-9119-db32f9f5d638" providerId="AD" clId="Web-{AEEFB041-77F5-EEC5-DC29-B6B6BF3E1138}" dt="2021-06-07T00:59:01.790" v="237"/>
        <pc:sldMkLst>
          <pc:docMk/>
          <pc:sldMk cId="2910792055" sldId="283"/>
        </pc:sldMkLst>
      </pc:sldChg>
      <pc:sldChg chg="addSp modSp add replId">
        <pc:chgData name="Tim Raupach" userId="S::z3530202@ad.unsw.edu.au::a4848df2-b88d-4830-9119-db32f9f5d638" providerId="AD" clId="Web-{AEEFB041-77F5-EEC5-DC29-B6B6BF3E1138}" dt="2021-06-07T01:38:39.049" v="672" actId="1076"/>
        <pc:sldMkLst>
          <pc:docMk/>
          <pc:sldMk cId="930770992" sldId="284"/>
        </pc:sldMkLst>
        <pc:spChg chg="mod">
          <ac:chgData name="Tim Raupach" userId="S::z3530202@ad.unsw.edu.au::a4848df2-b88d-4830-9119-db32f9f5d638" providerId="AD" clId="Web-{AEEFB041-77F5-EEC5-DC29-B6B6BF3E1138}" dt="2021-06-07T01:07:33.083" v="384" actId="20577"/>
          <ac:spMkLst>
            <pc:docMk/>
            <pc:sldMk cId="930770992" sldId="284"/>
            <ac:spMk id="4" creationId="{C778BC63-0E69-4236-8CBD-7C283D700E88}"/>
          </ac:spMkLst>
        </pc:spChg>
        <pc:spChg chg="mod">
          <ac:chgData name="Tim Raupach" userId="S::z3530202@ad.unsw.edu.au::a4848df2-b88d-4830-9119-db32f9f5d638" providerId="AD" clId="Web-{AEEFB041-77F5-EEC5-DC29-B6B6BF3E1138}" dt="2021-06-07T01:38:33.720" v="670" actId="20577"/>
          <ac:spMkLst>
            <pc:docMk/>
            <pc:sldMk cId="930770992" sldId="284"/>
            <ac:spMk id="5" creationId="{C17BB04E-F5C0-4A14-8CA9-D8B915E964B7}"/>
          </ac:spMkLst>
        </pc:spChg>
        <pc:picChg chg="add mod">
          <ac:chgData name="Tim Raupach" userId="S::z3530202@ad.unsw.edu.au::a4848df2-b88d-4830-9119-db32f9f5d638" providerId="AD" clId="Web-{AEEFB041-77F5-EEC5-DC29-B6B6BF3E1138}" dt="2021-06-07T01:38:39.049" v="672" actId="1076"/>
          <ac:picMkLst>
            <pc:docMk/>
            <pc:sldMk cId="930770992" sldId="284"/>
            <ac:picMk id="2" creationId="{13B0D394-400E-410C-9495-3B899F3F2ADC}"/>
          </ac:picMkLst>
        </pc:picChg>
      </pc:sldChg>
      <pc:sldChg chg="add del replId">
        <pc:chgData name="Tim Raupach" userId="S::z3530202@ad.unsw.edu.au::a4848df2-b88d-4830-9119-db32f9f5d638" providerId="AD" clId="Web-{AEEFB041-77F5-EEC5-DC29-B6B6BF3E1138}" dt="2021-06-07T00:59:02.509" v="238"/>
        <pc:sldMkLst>
          <pc:docMk/>
          <pc:sldMk cId="3605298876" sldId="284"/>
        </pc:sldMkLst>
      </pc:sldChg>
      <pc:sldChg chg="addSp delSp modSp add replId">
        <pc:chgData name="Tim Raupach" userId="S::z3530202@ad.unsw.edu.au::a4848df2-b88d-4830-9119-db32f9f5d638" providerId="AD" clId="Web-{AEEFB041-77F5-EEC5-DC29-B6B6BF3E1138}" dt="2021-06-07T01:39:13.846" v="674"/>
        <pc:sldMkLst>
          <pc:docMk/>
          <pc:sldMk cId="2107171223" sldId="285"/>
        </pc:sldMkLst>
        <pc:spChg chg="del">
          <ac:chgData name="Tim Raupach" userId="S::z3530202@ad.unsw.edu.au::a4848df2-b88d-4830-9119-db32f9f5d638" providerId="AD" clId="Web-{AEEFB041-77F5-EEC5-DC29-B6B6BF3E1138}" dt="2021-06-07T01:19:37.209" v="415"/>
          <ac:spMkLst>
            <pc:docMk/>
            <pc:sldMk cId="2107171223" sldId="285"/>
            <ac:spMk id="3" creationId="{42A666F9-FC1A-47B0-B953-35E2DCA823CE}"/>
          </ac:spMkLst>
        </pc:spChg>
        <pc:spChg chg="mod">
          <ac:chgData name="Tim Raupach" userId="S::z3530202@ad.unsw.edu.au::a4848df2-b88d-4830-9119-db32f9f5d638" providerId="AD" clId="Web-{AEEFB041-77F5-EEC5-DC29-B6B6BF3E1138}" dt="2021-06-07T01:19:18.178" v="410" actId="20577"/>
          <ac:spMkLst>
            <pc:docMk/>
            <pc:sldMk cId="2107171223" sldId="285"/>
            <ac:spMk id="4" creationId="{C778BC63-0E69-4236-8CBD-7C283D700E88}"/>
          </ac:spMkLst>
        </pc:spChg>
        <pc:spChg chg="del">
          <ac:chgData name="Tim Raupach" userId="S::z3530202@ad.unsw.edu.au::a4848df2-b88d-4830-9119-db32f9f5d638" providerId="AD" clId="Web-{AEEFB041-77F5-EEC5-DC29-B6B6BF3E1138}" dt="2021-06-07T01:19:20.256" v="411"/>
          <ac:spMkLst>
            <pc:docMk/>
            <pc:sldMk cId="2107171223" sldId="285"/>
            <ac:spMk id="6" creationId="{D64CE79F-33D9-4A74-8112-8EE5C0172AE5}"/>
          </ac:spMkLst>
        </pc:spChg>
        <pc:spChg chg="del mod">
          <ac:chgData name="Tim Raupach" userId="S::z3530202@ad.unsw.edu.au::a4848df2-b88d-4830-9119-db32f9f5d638" providerId="AD" clId="Web-{AEEFB041-77F5-EEC5-DC29-B6B6BF3E1138}" dt="2021-06-07T01:39:13.846" v="674"/>
          <ac:spMkLst>
            <pc:docMk/>
            <pc:sldMk cId="2107171223" sldId="285"/>
            <ac:spMk id="7" creationId="{975DD012-BA88-45A3-80EC-3E77F707AF15}"/>
          </ac:spMkLst>
        </pc:spChg>
        <pc:spChg chg="add del mod">
          <ac:chgData name="Tim Raupach" userId="S::z3530202@ad.unsw.edu.au::a4848df2-b88d-4830-9119-db32f9f5d638" providerId="AD" clId="Web-{AEEFB041-77F5-EEC5-DC29-B6B6BF3E1138}" dt="2021-06-07T01:19:35.569" v="414"/>
          <ac:spMkLst>
            <pc:docMk/>
            <pc:sldMk cId="2107171223" sldId="285"/>
            <ac:spMk id="8" creationId="{2BFA65D1-E008-4026-980D-D5BEDF38D4F7}"/>
          </ac:spMkLst>
        </pc:spChg>
        <pc:picChg chg="del">
          <ac:chgData name="Tim Raupach" userId="S::z3530202@ad.unsw.edu.au::a4848df2-b88d-4830-9119-db32f9f5d638" providerId="AD" clId="Web-{AEEFB041-77F5-EEC5-DC29-B6B6BF3E1138}" dt="2021-06-07T01:19:21.850" v="412"/>
          <ac:picMkLst>
            <pc:docMk/>
            <pc:sldMk cId="2107171223" sldId="285"/>
            <ac:picMk id="2" creationId="{71E56650-93C6-45A4-B0B6-5E26B3DE9DE8}"/>
          </ac:picMkLst>
        </pc:picChg>
      </pc:sldChg>
    </pc:docChg>
  </pc:docChgLst>
  <pc:docChgLst>
    <pc:chgData name="Tim Raupach" userId="a4848df2-b88d-4830-9119-db32f9f5d638" providerId="ADAL" clId="{7F73A7EB-F0CB-7842-B4A5-00FEF86F9596}"/>
    <pc:docChg chg="undo redo custSel addSld delSld modSld">
      <pc:chgData name="Tim Raupach" userId="a4848df2-b88d-4830-9119-db32f9f5d638" providerId="ADAL" clId="{7F73A7EB-F0CB-7842-B4A5-00FEF86F9596}" dt="2021-06-08T07:13:13.915" v="2062" actId="1076"/>
      <pc:docMkLst>
        <pc:docMk/>
      </pc:docMkLst>
      <pc:sldChg chg="del">
        <pc:chgData name="Tim Raupach" userId="a4848df2-b88d-4830-9119-db32f9f5d638" providerId="ADAL" clId="{7F73A7EB-F0CB-7842-B4A5-00FEF86F9596}" dt="2021-06-03T05:28:21.761" v="1" actId="2696"/>
        <pc:sldMkLst>
          <pc:docMk/>
          <pc:sldMk cId="1422213002" sldId="270"/>
        </pc:sldMkLst>
      </pc:sldChg>
      <pc:sldChg chg="del">
        <pc:chgData name="Tim Raupach" userId="a4848df2-b88d-4830-9119-db32f9f5d638" providerId="ADAL" clId="{7F73A7EB-F0CB-7842-B4A5-00FEF86F9596}" dt="2021-06-03T05:28:22.285" v="2" actId="2696"/>
        <pc:sldMkLst>
          <pc:docMk/>
          <pc:sldMk cId="2664562582" sldId="274"/>
        </pc:sldMkLst>
      </pc:sldChg>
      <pc:sldChg chg="del">
        <pc:chgData name="Tim Raupach" userId="a4848df2-b88d-4830-9119-db32f9f5d638" providerId="ADAL" clId="{7F73A7EB-F0CB-7842-B4A5-00FEF86F9596}" dt="2021-06-03T05:28:22.719" v="3" actId="2696"/>
        <pc:sldMkLst>
          <pc:docMk/>
          <pc:sldMk cId="912997189" sldId="275"/>
        </pc:sldMkLst>
      </pc:sldChg>
      <pc:sldChg chg="del">
        <pc:chgData name="Tim Raupach" userId="a4848df2-b88d-4830-9119-db32f9f5d638" providerId="ADAL" clId="{7F73A7EB-F0CB-7842-B4A5-00FEF86F9596}" dt="2021-06-03T05:28:23.147" v="4" actId="2696"/>
        <pc:sldMkLst>
          <pc:docMk/>
          <pc:sldMk cId="4007684770" sldId="276"/>
        </pc:sldMkLst>
      </pc:sldChg>
      <pc:sldChg chg="del">
        <pc:chgData name="Tim Raupach" userId="a4848df2-b88d-4830-9119-db32f9f5d638" providerId="ADAL" clId="{7F73A7EB-F0CB-7842-B4A5-00FEF86F9596}" dt="2021-06-03T05:28:19.175" v="0" actId="2696"/>
        <pc:sldMkLst>
          <pc:docMk/>
          <pc:sldMk cId="4191554515" sldId="277"/>
        </pc:sldMkLst>
      </pc:sldChg>
      <pc:sldChg chg="addSp delSp modSp mod">
        <pc:chgData name="Tim Raupach" userId="a4848df2-b88d-4830-9119-db32f9f5d638" providerId="ADAL" clId="{7F73A7EB-F0CB-7842-B4A5-00FEF86F9596}" dt="2021-06-03T05:30:27.717" v="27" actId="21"/>
        <pc:sldMkLst>
          <pc:docMk/>
          <pc:sldMk cId="3500123745" sldId="278"/>
        </pc:sldMkLst>
        <pc:spChg chg="add del mod">
          <ac:chgData name="Tim Raupach" userId="a4848df2-b88d-4830-9119-db32f9f5d638" providerId="ADAL" clId="{7F73A7EB-F0CB-7842-B4A5-00FEF86F9596}" dt="2021-06-03T05:28:45.006" v="8"/>
          <ac:spMkLst>
            <pc:docMk/>
            <pc:sldMk cId="3500123745" sldId="278"/>
            <ac:spMk id="2" creationId="{6CE8A1AD-8B72-0C42-873A-A8A067F98228}"/>
          </ac:spMkLst>
        </pc:spChg>
        <pc:spChg chg="add mod">
          <ac:chgData name="Tim Raupach" userId="a4848df2-b88d-4830-9119-db32f9f5d638" providerId="ADAL" clId="{7F73A7EB-F0CB-7842-B4A5-00FEF86F9596}" dt="2021-06-03T05:30:27.717" v="27" actId="21"/>
          <ac:spMkLst>
            <pc:docMk/>
            <pc:sldMk cId="3500123745" sldId="278"/>
            <ac:spMk id="4" creationId="{ADF312CB-E2D1-F74C-9747-7F6966B148F4}"/>
          </ac:spMkLst>
        </pc:spChg>
        <pc:spChg chg="del mod">
          <ac:chgData name="Tim Raupach" userId="a4848df2-b88d-4830-9119-db32f9f5d638" providerId="ADAL" clId="{7F73A7EB-F0CB-7842-B4A5-00FEF86F9596}" dt="2021-06-03T05:30:27.717" v="27" actId="21"/>
          <ac:spMkLst>
            <pc:docMk/>
            <pc:sldMk cId="3500123745" sldId="278"/>
            <ac:spMk id="5" creationId="{43D08D1F-365C-4A4D-9384-6E4528956C8D}"/>
          </ac:spMkLst>
        </pc:spChg>
        <pc:spChg chg="del mod">
          <ac:chgData name="Tim Raupach" userId="a4848df2-b88d-4830-9119-db32f9f5d638" providerId="ADAL" clId="{7F73A7EB-F0CB-7842-B4A5-00FEF86F9596}" dt="2021-06-03T05:30:27.717" v="27" actId="21"/>
          <ac:spMkLst>
            <pc:docMk/>
            <pc:sldMk cId="3500123745" sldId="278"/>
            <ac:spMk id="6" creationId="{432F868B-EA0A-4638-9708-C2066AEAB99F}"/>
          </ac:spMkLst>
        </pc:spChg>
        <pc:spChg chg="add mod">
          <ac:chgData name="Tim Raupach" userId="a4848df2-b88d-4830-9119-db32f9f5d638" providerId="ADAL" clId="{7F73A7EB-F0CB-7842-B4A5-00FEF86F9596}" dt="2021-06-03T05:30:27.717" v="27" actId="21"/>
          <ac:spMkLst>
            <pc:docMk/>
            <pc:sldMk cId="3500123745" sldId="278"/>
            <ac:spMk id="9" creationId="{8F286B6C-621D-EA40-9EF9-922D44C69DCF}"/>
          </ac:spMkLst>
        </pc:spChg>
      </pc:sldChg>
      <pc:sldChg chg="addSp delSp modSp mod">
        <pc:chgData name="Tim Raupach" userId="a4848df2-b88d-4830-9119-db32f9f5d638" providerId="ADAL" clId="{7F73A7EB-F0CB-7842-B4A5-00FEF86F9596}" dt="2021-06-07T23:49:29.437" v="53" actId="1036"/>
        <pc:sldMkLst>
          <pc:docMk/>
          <pc:sldMk cId="290046881" sldId="279"/>
        </pc:sldMkLst>
        <pc:spChg chg="mod">
          <ac:chgData name="Tim Raupach" userId="a4848df2-b88d-4830-9119-db32f9f5d638" providerId="ADAL" clId="{7F73A7EB-F0CB-7842-B4A5-00FEF86F9596}" dt="2021-06-07T23:49:21.366" v="49" actId="20577"/>
          <ac:spMkLst>
            <pc:docMk/>
            <pc:sldMk cId="290046881" sldId="279"/>
            <ac:spMk id="2" creationId="{5FC8C0DE-C42B-4BD0-AE4F-28FF07BD2A99}"/>
          </ac:spMkLst>
        </pc:spChg>
        <pc:spChg chg="del mod">
          <ac:chgData name="Tim Raupach" userId="a4848df2-b88d-4830-9119-db32f9f5d638" providerId="ADAL" clId="{7F73A7EB-F0CB-7842-B4A5-00FEF86F9596}" dt="2021-06-03T05:30:34.412" v="29" actId="478"/>
          <ac:spMkLst>
            <pc:docMk/>
            <pc:sldMk cId="290046881" sldId="279"/>
            <ac:spMk id="2" creationId="{A1787EF5-9C52-4A23-8370-17340CB0A99C}"/>
          </ac:spMkLst>
        </pc:spChg>
        <pc:spChg chg="del">
          <ac:chgData name="Tim Raupach" userId="a4848df2-b88d-4830-9119-db32f9f5d638" providerId="ADAL" clId="{7F73A7EB-F0CB-7842-B4A5-00FEF86F9596}" dt="2021-06-03T05:30:35.590" v="30" actId="478"/>
          <ac:spMkLst>
            <pc:docMk/>
            <pc:sldMk cId="290046881" sldId="279"/>
            <ac:spMk id="3" creationId="{37F7CC7E-72F7-4C4E-A10E-A0B0B0533863}"/>
          </ac:spMkLst>
        </pc:spChg>
        <pc:spChg chg="add mod">
          <ac:chgData name="Tim Raupach" userId="a4848df2-b88d-4830-9119-db32f9f5d638" providerId="ADAL" clId="{7F73A7EB-F0CB-7842-B4A5-00FEF86F9596}" dt="2021-06-03T05:31:18.707" v="43" actId="1076"/>
          <ac:spMkLst>
            <pc:docMk/>
            <pc:sldMk cId="290046881" sldId="279"/>
            <ac:spMk id="4" creationId="{429C90EF-3603-A644-9C24-E3A45563BE64}"/>
          </ac:spMkLst>
        </pc:spChg>
        <pc:spChg chg="add mod">
          <ac:chgData name="Tim Raupach" userId="a4848df2-b88d-4830-9119-db32f9f5d638" providerId="ADAL" clId="{7F73A7EB-F0CB-7842-B4A5-00FEF86F9596}" dt="2021-06-03T05:31:34.480" v="46" actId="1076"/>
          <ac:spMkLst>
            <pc:docMk/>
            <pc:sldMk cId="290046881" sldId="279"/>
            <ac:spMk id="5" creationId="{3FE6FA52-01F6-F141-9A6D-7579D08BB190}"/>
          </ac:spMkLst>
        </pc:spChg>
        <pc:picChg chg="mod">
          <ac:chgData name="Tim Raupach" userId="a4848df2-b88d-4830-9119-db32f9f5d638" providerId="ADAL" clId="{7F73A7EB-F0CB-7842-B4A5-00FEF86F9596}" dt="2021-06-07T23:49:29.437" v="53" actId="1036"/>
          <ac:picMkLst>
            <pc:docMk/>
            <pc:sldMk cId="290046881" sldId="279"/>
            <ac:picMk id="15" creationId="{FEC2EE32-51C7-479C-9EB6-3266D5FD4528}"/>
          </ac:picMkLst>
        </pc:picChg>
      </pc:sldChg>
      <pc:sldChg chg="modSp mod">
        <pc:chgData name="Tim Raupach" userId="a4848df2-b88d-4830-9119-db32f9f5d638" providerId="ADAL" clId="{7F73A7EB-F0CB-7842-B4A5-00FEF86F9596}" dt="2021-06-08T07:12:36.687" v="2053" actId="1076"/>
        <pc:sldMkLst>
          <pc:docMk/>
          <pc:sldMk cId="942240582" sldId="280"/>
        </pc:sldMkLst>
        <pc:spChg chg="mod">
          <ac:chgData name="Tim Raupach" userId="a4848df2-b88d-4830-9119-db32f9f5d638" providerId="ADAL" clId="{7F73A7EB-F0CB-7842-B4A5-00FEF86F9596}" dt="2021-06-08T07:12:36.687" v="2053" actId="1076"/>
          <ac:spMkLst>
            <pc:docMk/>
            <pc:sldMk cId="942240582" sldId="280"/>
            <ac:spMk id="4" creationId="{C778BC63-0E69-4236-8CBD-7C283D700E88}"/>
          </ac:spMkLst>
        </pc:spChg>
        <pc:spChg chg="mod">
          <ac:chgData name="Tim Raupach" userId="a4848df2-b88d-4830-9119-db32f9f5d638" providerId="ADAL" clId="{7F73A7EB-F0CB-7842-B4A5-00FEF86F9596}" dt="2021-06-08T07:12:30.455" v="2052" actId="948"/>
          <ac:spMkLst>
            <pc:docMk/>
            <pc:sldMk cId="942240582" sldId="280"/>
            <ac:spMk id="5" creationId="{C17BB04E-F5C0-4A14-8CA9-D8B915E964B7}"/>
          </ac:spMkLst>
        </pc:spChg>
      </pc:sldChg>
      <pc:sldChg chg="modSp mod">
        <pc:chgData name="Tim Raupach" userId="a4848df2-b88d-4830-9119-db32f9f5d638" providerId="ADAL" clId="{7F73A7EB-F0CB-7842-B4A5-00FEF86F9596}" dt="2021-06-08T06:12:18.341" v="1846" actId="1076"/>
        <pc:sldMkLst>
          <pc:docMk/>
          <pc:sldMk cId="2950273526" sldId="281"/>
        </pc:sldMkLst>
        <pc:spChg chg="mod">
          <ac:chgData name="Tim Raupach" userId="a4848df2-b88d-4830-9119-db32f9f5d638" providerId="ADAL" clId="{7F73A7EB-F0CB-7842-B4A5-00FEF86F9596}" dt="2021-06-08T06:12:12.862" v="1845" actId="20577"/>
          <ac:spMkLst>
            <pc:docMk/>
            <pc:sldMk cId="2950273526" sldId="281"/>
            <ac:spMk id="6" creationId="{D64CE79F-33D9-4A74-8112-8EE5C0172AE5}"/>
          </ac:spMkLst>
        </pc:spChg>
        <pc:spChg chg="mod">
          <ac:chgData name="Tim Raupach" userId="a4848df2-b88d-4830-9119-db32f9f5d638" providerId="ADAL" clId="{7F73A7EB-F0CB-7842-B4A5-00FEF86F9596}" dt="2021-06-08T06:12:18.341" v="1846" actId="1076"/>
          <ac:spMkLst>
            <pc:docMk/>
            <pc:sldMk cId="2950273526" sldId="281"/>
            <ac:spMk id="7" creationId="{975DD012-BA88-45A3-80EC-3E77F707AF15}"/>
          </ac:spMkLst>
        </pc:spChg>
      </pc:sldChg>
      <pc:sldChg chg="addSp delSp modSp mod">
        <pc:chgData name="Tim Raupach" userId="a4848df2-b88d-4830-9119-db32f9f5d638" providerId="ADAL" clId="{7F73A7EB-F0CB-7842-B4A5-00FEF86F9596}" dt="2021-06-08T04:59:20.333" v="1707" actId="1076"/>
        <pc:sldMkLst>
          <pc:docMk/>
          <pc:sldMk cId="2696770169" sldId="282"/>
        </pc:sldMkLst>
        <pc:spChg chg="add del mod">
          <ac:chgData name="Tim Raupach" userId="a4848df2-b88d-4830-9119-db32f9f5d638" providerId="ADAL" clId="{7F73A7EB-F0CB-7842-B4A5-00FEF86F9596}" dt="2021-06-08T02:14:31.555" v="485" actId="478"/>
          <ac:spMkLst>
            <pc:docMk/>
            <pc:sldMk cId="2696770169" sldId="282"/>
            <ac:spMk id="3" creationId="{461275FA-2F2A-D940-A5B7-AECD03291502}"/>
          </ac:spMkLst>
        </pc:spChg>
        <pc:spChg chg="mod">
          <ac:chgData name="Tim Raupach" userId="a4848df2-b88d-4830-9119-db32f9f5d638" providerId="ADAL" clId="{7F73A7EB-F0CB-7842-B4A5-00FEF86F9596}" dt="2021-06-08T02:23:55.720" v="703" actId="1076"/>
          <ac:spMkLst>
            <pc:docMk/>
            <pc:sldMk cId="2696770169" sldId="282"/>
            <ac:spMk id="4" creationId="{C778BC63-0E69-4236-8CBD-7C283D700E88}"/>
          </ac:spMkLst>
        </pc:spChg>
        <pc:spChg chg="del mod">
          <ac:chgData name="Tim Raupach" userId="a4848df2-b88d-4830-9119-db32f9f5d638" providerId="ADAL" clId="{7F73A7EB-F0CB-7842-B4A5-00FEF86F9596}" dt="2021-06-08T02:14:28.453" v="484" actId="478"/>
          <ac:spMkLst>
            <pc:docMk/>
            <pc:sldMk cId="2696770169" sldId="282"/>
            <ac:spMk id="5" creationId="{C17BB04E-F5C0-4A14-8CA9-D8B915E964B7}"/>
          </ac:spMkLst>
        </pc:spChg>
        <pc:spChg chg="add mod">
          <ac:chgData name="Tim Raupach" userId="a4848df2-b88d-4830-9119-db32f9f5d638" providerId="ADAL" clId="{7F73A7EB-F0CB-7842-B4A5-00FEF86F9596}" dt="2021-06-08T03:31:37.924" v="705" actId="1076"/>
          <ac:spMkLst>
            <pc:docMk/>
            <pc:sldMk cId="2696770169" sldId="282"/>
            <ac:spMk id="6" creationId="{94899459-43D0-AF4B-8C3F-046603FC0DE2}"/>
          </ac:spMkLst>
        </pc:spChg>
        <pc:spChg chg="add mod">
          <ac:chgData name="Tim Raupach" userId="a4848df2-b88d-4830-9119-db32f9f5d638" providerId="ADAL" clId="{7F73A7EB-F0CB-7842-B4A5-00FEF86F9596}" dt="2021-06-08T02:23:18.169" v="695" actId="207"/>
          <ac:spMkLst>
            <pc:docMk/>
            <pc:sldMk cId="2696770169" sldId="282"/>
            <ac:spMk id="7" creationId="{7CCA6B16-6472-D94A-8710-0907B043AF87}"/>
          </ac:spMkLst>
        </pc:spChg>
        <pc:spChg chg="add mod">
          <ac:chgData name="Tim Raupach" userId="a4848df2-b88d-4830-9119-db32f9f5d638" providerId="ADAL" clId="{7F73A7EB-F0CB-7842-B4A5-00FEF86F9596}" dt="2021-06-08T04:59:20.333" v="1707" actId="1076"/>
          <ac:spMkLst>
            <pc:docMk/>
            <pc:sldMk cId="2696770169" sldId="282"/>
            <ac:spMk id="9" creationId="{8B9303E3-0F75-1F4D-B36B-6C748750016C}"/>
          </ac:spMkLst>
        </pc:spChg>
        <pc:spChg chg="add mod">
          <ac:chgData name="Tim Raupach" userId="a4848df2-b88d-4830-9119-db32f9f5d638" providerId="ADAL" clId="{7F73A7EB-F0CB-7842-B4A5-00FEF86F9596}" dt="2021-06-08T04:59:15.640" v="1706" actId="1076"/>
          <ac:spMkLst>
            <pc:docMk/>
            <pc:sldMk cId="2696770169" sldId="282"/>
            <ac:spMk id="10" creationId="{58DB98EE-F44A-D944-8AFE-1DDCE4F2577C}"/>
          </ac:spMkLst>
        </pc:spChg>
        <pc:picChg chg="add mod">
          <ac:chgData name="Tim Raupach" userId="a4848df2-b88d-4830-9119-db32f9f5d638" providerId="ADAL" clId="{7F73A7EB-F0CB-7842-B4A5-00FEF86F9596}" dt="2021-06-08T02:22:38.204" v="685" actId="1076"/>
          <ac:picMkLst>
            <pc:docMk/>
            <pc:sldMk cId="2696770169" sldId="282"/>
            <ac:picMk id="2050" creationId="{9046BD3E-0D6F-B146-8FB1-2E0FF57F9C11}"/>
          </ac:picMkLst>
        </pc:picChg>
      </pc:sldChg>
      <pc:sldChg chg="addSp delSp modSp mod">
        <pc:chgData name="Tim Raupach" userId="a4848df2-b88d-4830-9119-db32f9f5d638" providerId="ADAL" clId="{7F73A7EB-F0CB-7842-B4A5-00FEF86F9596}" dt="2021-06-08T07:11:14.392" v="2036" actId="1036"/>
        <pc:sldMkLst>
          <pc:docMk/>
          <pc:sldMk cId="2330408858" sldId="283"/>
        </pc:sldMkLst>
        <pc:spChg chg="add mod">
          <ac:chgData name="Tim Raupach" userId="a4848df2-b88d-4830-9119-db32f9f5d638" providerId="ADAL" clId="{7F73A7EB-F0CB-7842-B4A5-00FEF86F9596}" dt="2021-06-08T06:56:55.135" v="1878" actId="948"/>
          <ac:spMkLst>
            <pc:docMk/>
            <pc:sldMk cId="2330408858" sldId="283"/>
            <ac:spMk id="2" creationId="{F8024022-50D4-1049-946E-8373AAF05101}"/>
          </ac:spMkLst>
        </pc:spChg>
        <pc:spChg chg="mod">
          <ac:chgData name="Tim Raupach" userId="a4848df2-b88d-4830-9119-db32f9f5d638" providerId="ADAL" clId="{7F73A7EB-F0CB-7842-B4A5-00FEF86F9596}" dt="2021-06-08T05:00:37.968" v="1708" actId="20577"/>
          <ac:spMkLst>
            <pc:docMk/>
            <pc:sldMk cId="2330408858" sldId="283"/>
            <ac:spMk id="4" creationId="{C778BC63-0E69-4236-8CBD-7C283D700E88}"/>
          </ac:spMkLst>
        </pc:spChg>
        <pc:spChg chg="add mod">
          <ac:chgData name="Tim Raupach" userId="a4848df2-b88d-4830-9119-db32f9f5d638" providerId="ADAL" clId="{7F73A7EB-F0CB-7842-B4A5-00FEF86F9596}" dt="2021-06-08T07:11:14.392" v="2036" actId="1036"/>
          <ac:spMkLst>
            <pc:docMk/>
            <pc:sldMk cId="2330408858" sldId="283"/>
            <ac:spMk id="6" creationId="{F1B296E8-BEDA-2640-81F3-7524C078A68B}"/>
          </ac:spMkLst>
        </pc:spChg>
        <pc:spChg chg="add mod">
          <ac:chgData name="Tim Raupach" userId="a4848df2-b88d-4830-9119-db32f9f5d638" providerId="ADAL" clId="{7F73A7EB-F0CB-7842-B4A5-00FEF86F9596}" dt="2021-06-08T07:11:14.392" v="2036" actId="1036"/>
          <ac:spMkLst>
            <pc:docMk/>
            <pc:sldMk cId="2330408858" sldId="283"/>
            <ac:spMk id="13" creationId="{4D4F4C7A-579E-B94B-AD44-396A279B0254}"/>
          </ac:spMkLst>
        </pc:spChg>
        <pc:picChg chg="add del mod">
          <ac:chgData name="Tim Raupach" userId="a4848df2-b88d-4830-9119-db32f9f5d638" providerId="ADAL" clId="{7F73A7EB-F0CB-7842-B4A5-00FEF86F9596}" dt="2021-06-08T04:46:05.596" v="1382" actId="21"/>
          <ac:picMkLst>
            <pc:docMk/>
            <pc:sldMk cId="2330408858" sldId="283"/>
            <ac:picMk id="5" creationId="{7D2898BE-1F52-7642-9BF8-04220664D7BE}"/>
          </ac:picMkLst>
        </pc:picChg>
        <pc:picChg chg="add mod">
          <ac:chgData name="Tim Raupach" userId="a4848df2-b88d-4830-9119-db32f9f5d638" providerId="ADAL" clId="{7F73A7EB-F0CB-7842-B4A5-00FEF86F9596}" dt="2021-06-08T07:11:06.844" v="2031" actId="1076"/>
          <ac:picMkLst>
            <pc:docMk/>
            <pc:sldMk cId="2330408858" sldId="283"/>
            <ac:picMk id="5122" creationId="{AADFC570-0313-0B43-BD12-CB27868455FD}"/>
          </ac:picMkLst>
        </pc:picChg>
        <pc:picChg chg="add del mod">
          <ac:chgData name="Tim Raupach" userId="a4848df2-b88d-4830-9119-db32f9f5d638" providerId="ADAL" clId="{7F73A7EB-F0CB-7842-B4A5-00FEF86F9596}" dt="2021-06-08T07:03:30.875" v="1883" actId="478"/>
          <ac:picMkLst>
            <pc:docMk/>
            <pc:sldMk cId="2330408858" sldId="283"/>
            <ac:picMk id="5124" creationId="{3725E128-3090-604B-BA61-BB955E1FE9C0}"/>
          </ac:picMkLst>
        </pc:picChg>
        <pc:picChg chg="add del mod">
          <ac:chgData name="Tim Raupach" userId="a4848df2-b88d-4830-9119-db32f9f5d638" providerId="ADAL" clId="{7F73A7EB-F0CB-7842-B4A5-00FEF86F9596}" dt="2021-06-08T07:04:57.270" v="1888" actId="478"/>
          <ac:picMkLst>
            <pc:docMk/>
            <pc:sldMk cId="2330408858" sldId="283"/>
            <ac:picMk id="5126" creationId="{65D682D3-44A0-0248-9232-5BD664BD18DA}"/>
          </ac:picMkLst>
        </pc:picChg>
        <pc:picChg chg="add del mod">
          <ac:chgData name="Tim Raupach" userId="a4848df2-b88d-4830-9119-db32f9f5d638" providerId="ADAL" clId="{7F73A7EB-F0CB-7842-B4A5-00FEF86F9596}" dt="2021-06-08T07:06:21.287" v="1897" actId="478"/>
          <ac:picMkLst>
            <pc:docMk/>
            <pc:sldMk cId="2330408858" sldId="283"/>
            <ac:picMk id="5128" creationId="{7FE576CA-1771-6F41-85BA-6BF923FB2FD2}"/>
          </ac:picMkLst>
        </pc:picChg>
        <pc:picChg chg="add del mod">
          <ac:chgData name="Tim Raupach" userId="a4848df2-b88d-4830-9119-db32f9f5d638" providerId="ADAL" clId="{7F73A7EB-F0CB-7842-B4A5-00FEF86F9596}" dt="2021-06-08T07:09:04.132" v="1969" actId="478"/>
          <ac:picMkLst>
            <pc:docMk/>
            <pc:sldMk cId="2330408858" sldId="283"/>
            <ac:picMk id="5130" creationId="{4FCB33DF-562A-CB42-9A04-40DE4EA785C7}"/>
          </ac:picMkLst>
        </pc:picChg>
        <pc:picChg chg="add mod">
          <ac:chgData name="Tim Raupach" userId="a4848df2-b88d-4830-9119-db32f9f5d638" providerId="ADAL" clId="{7F73A7EB-F0CB-7842-B4A5-00FEF86F9596}" dt="2021-06-08T07:09:37.237" v="1976" actId="14100"/>
          <ac:picMkLst>
            <pc:docMk/>
            <pc:sldMk cId="2330408858" sldId="283"/>
            <ac:picMk id="5132" creationId="{F8481FB3-0197-F043-8167-93B81021BC0A}"/>
          </ac:picMkLst>
        </pc:picChg>
      </pc:sldChg>
      <pc:sldChg chg="addSp modSp mod">
        <pc:chgData name="Tim Raupach" userId="a4848df2-b88d-4830-9119-db32f9f5d638" providerId="ADAL" clId="{7F73A7EB-F0CB-7842-B4A5-00FEF86F9596}" dt="2021-06-08T07:11:57.437" v="2049" actId="5793"/>
        <pc:sldMkLst>
          <pc:docMk/>
          <pc:sldMk cId="930770992" sldId="284"/>
        </pc:sldMkLst>
        <pc:spChg chg="mod">
          <ac:chgData name="Tim Raupach" userId="a4848df2-b88d-4830-9119-db32f9f5d638" providerId="ADAL" clId="{7F73A7EB-F0CB-7842-B4A5-00FEF86F9596}" dt="2021-06-08T04:58:32.450" v="1705" actId="1035"/>
          <ac:spMkLst>
            <pc:docMk/>
            <pc:sldMk cId="930770992" sldId="284"/>
            <ac:spMk id="4" creationId="{C778BC63-0E69-4236-8CBD-7C283D700E88}"/>
          </ac:spMkLst>
        </pc:spChg>
        <pc:spChg chg="mod">
          <ac:chgData name="Tim Raupach" userId="a4848df2-b88d-4830-9119-db32f9f5d638" providerId="ADAL" clId="{7F73A7EB-F0CB-7842-B4A5-00FEF86F9596}" dt="2021-06-08T07:11:57.437" v="2049" actId="5793"/>
          <ac:spMkLst>
            <pc:docMk/>
            <pc:sldMk cId="930770992" sldId="284"/>
            <ac:spMk id="5" creationId="{C17BB04E-F5C0-4A14-8CA9-D8B915E964B7}"/>
          </ac:spMkLst>
        </pc:spChg>
        <pc:spChg chg="add mod">
          <ac:chgData name="Tim Raupach" userId="a4848df2-b88d-4830-9119-db32f9f5d638" providerId="ADAL" clId="{7F73A7EB-F0CB-7842-B4A5-00FEF86F9596}" dt="2021-06-08T05:18:27.340" v="1736" actId="1076"/>
          <ac:spMkLst>
            <pc:docMk/>
            <pc:sldMk cId="930770992" sldId="284"/>
            <ac:spMk id="6" creationId="{A8482E53-4640-7A4B-BAC7-99200511EF12}"/>
          </ac:spMkLst>
        </pc:spChg>
        <pc:picChg chg="mod">
          <ac:chgData name="Tim Raupach" userId="a4848df2-b88d-4830-9119-db32f9f5d638" providerId="ADAL" clId="{7F73A7EB-F0CB-7842-B4A5-00FEF86F9596}" dt="2021-06-08T07:11:46.821" v="2044" actId="1076"/>
          <ac:picMkLst>
            <pc:docMk/>
            <pc:sldMk cId="930770992" sldId="284"/>
            <ac:picMk id="2" creationId="{13B0D394-400E-410C-9495-3B899F3F2ADC}"/>
          </ac:picMkLst>
        </pc:picChg>
      </pc:sldChg>
      <pc:sldChg chg="addSp delSp modSp mod">
        <pc:chgData name="Tim Raupach" userId="a4848df2-b88d-4830-9119-db32f9f5d638" providerId="ADAL" clId="{7F73A7EB-F0CB-7842-B4A5-00FEF86F9596}" dt="2021-06-08T02:10:39.192" v="476" actId="20577"/>
        <pc:sldMkLst>
          <pc:docMk/>
          <pc:sldMk cId="2107171223" sldId="285"/>
        </pc:sldMkLst>
        <pc:spChg chg="add del mod">
          <ac:chgData name="Tim Raupach" userId="a4848df2-b88d-4830-9119-db32f9f5d638" providerId="ADAL" clId="{7F73A7EB-F0CB-7842-B4A5-00FEF86F9596}" dt="2021-06-08T02:03:26.905" v="80"/>
          <ac:spMkLst>
            <pc:docMk/>
            <pc:sldMk cId="2107171223" sldId="285"/>
            <ac:spMk id="2" creationId="{F28BE1A9-4A11-7D44-9AAC-D302656D98D4}"/>
          </ac:spMkLst>
        </pc:spChg>
        <pc:spChg chg="add mod">
          <ac:chgData name="Tim Raupach" userId="a4848df2-b88d-4830-9119-db32f9f5d638" providerId="ADAL" clId="{7F73A7EB-F0CB-7842-B4A5-00FEF86F9596}" dt="2021-06-08T02:10:39.192" v="476" actId="20577"/>
          <ac:spMkLst>
            <pc:docMk/>
            <pc:sldMk cId="2107171223" sldId="285"/>
            <ac:spMk id="3" creationId="{9245D89F-9A7D-9F46-9D89-D2C6BC174199}"/>
          </ac:spMkLst>
        </pc:spChg>
        <pc:spChg chg="mod">
          <ac:chgData name="Tim Raupach" userId="a4848df2-b88d-4830-9119-db32f9f5d638" providerId="ADAL" clId="{7F73A7EB-F0CB-7842-B4A5-00FEF86F9596}" dt="2021-06-08T02:03:13.160" v="77" actId="1076"/>
          <ac:spMkLst>
            <pc:docMk/>
            <pc:sldMk cId="2107171223" sldId="285"/>
            <ac:spMk id="4" creationId="{C778BC63-0E69-4236-8CBD-7C283D700E88}"/>
          </ac:spMkLst>
        </pc:spChg>
        <pc:picChg chg="add mod">
          <ac:chgData name="Tim Raupach" userId="a4848df2-b88d-4830-9119-db32f9f5d638" providerId="ADAL" clId="{7F73A7EB-F0CB-7842-B4A5-00FEF86F9596}" dt="2021-06-08T02:03:09.145" v="76" actId="1076"/>
          <ac:picMkLst>
            <pc:docMk/>
            <pc:sldMk cId="2107171223" sldId="285"/>
            <ac:picMk id="1026" creationId="{0B568DED-3501-D74A-B06A-E9392A9F70A2}"/>
          </ac:picMkLst>
        </pc:picChg>
      </pc:sldChg>
      <pc:sldChg chg="delSp modSp new del mod">
        <pc:chgData name="Tim Raupach" userId="a4848df2-b88d-4830-9119-db32f9f5d638" providerId="ADAL" clId="{7F73A7EB-F0CB-7842-B4A5-00FEF86F9596}" dt="2021-06-08T03:47:51.064" v="711" actId="2696"/>
        <pc:sldMkLst>
          <pc:docMk/>
          <pc:sldMk cId="13872719" sldId="286"/>
        </pc:sldMkLst>
        <pc:spChg chg="del">
          <ac:chgData name="Tim Raupach" userId="a4848df2-b88d-4830-9119-db32f9f5d638" providerId="ADAL" clId="{7F73A7EB-F0CB-7842-B4A5-00FEF86F9596}" dt="2021-06-08T03:47:43.151" v="707" actId="478"/>
          <ac:spMkLst>
            <pc:docMk/>
            <pc:sldMk cId="13872719" sldId="286"/>
            <ac:spMk id="3" creationId="{F09BFB2F-18BC-E94A-950E-C3B2C55FB5C9}"/>
          </ac:spMkLst>
        </pc:spChg>
        <pc:spChg chg="del mod">
          <ac:chgData name="Tim Raupach" userId="a4848df2-b88d-4830-9119-db32f9f5d638" providerId="ADAL" clId="{7F73A7EB-F0CB-7842-B4A5-00FEF86F9596}" dt="2021-06-08T03:47:45.641" v="709" actId="478"/>
          <ac:spMkLst>
            <pc:docMk/>
            <pc:sldMk cId="13872719" sldId="286"/>
            <ac:spMk id="4" creationId="{F78CEB41-4DBE-254F-8571-2D93E6418D1B}"/>
          </ac:spMkLst>
        </pc:spChg>
      </pc:sldChg>
      <pc:sldChg chg="addSp delSp modSp add mod">
        <pc:chgData name="Tim Raupach" userId="a4848df2-b88d-4830-9119-db32f9f5d638" providerId="ADAL" clId="{7F73A7EB-F0CB-7842-B4A5-00FEF86F9596}" dt="2021-06-08T03:52:18.970" v="1096" actId="1076"/>
        <pc:sldMkLst>
          <pc:docMk/>
          <pc:sldMk cId="3295824708" sldId="287"/>
        </pc:sldMkLst>
        <pc:spChg chg="add mod">
          <ac:chgData name="Tim Raupach" userId="a4848df2-b88d-4830-9119-db32f9f5d638" providerId="ADAL" clId="{7F73A7EB-F0CB-7842-B4A5-00FEF86F9596}" dt="2021-06-08T03:52:13.919" v="1095" actId="948"/>
          <ac:spMkLst>
            <pc:docMk/>
            <pc:sldMk cId="3295824708" sldId="287"/>
            <ac:spMk id="2" creationId="{517A16EA-28CE-7342-A678-28A69109F2A2}"/>
          </ac:spMkLst>
        </pc:spChg>
        <pc:spChg chg="mod">
          <ac:chgData name="Tim Raupach" userId="a4848df2-b88d-4830-9119-db32f9f5d638" providerId="ADAL" clId="{7F73A7EB-F0CB-7842-B4A5-00FEF86F9596}" dt="2021-06-08T03:48:01.773" v="737" actId="20577"/>
          <ac:spMkLst>
            <pc:docMk/>
            <pc:sldMk cId="3295824708" sldId="287"/>
            <ac:spMk id="4" creationId="{C778BC63-0E69-4236-8CBD-7C283D700E88}"/>
          </ac:spMkLst>
        </pc:spChg>
        <pc:spChg chg="del mod">
          <ac:chgData name="Tim Raupach" userId="a4848df2-b88d-4830-9119-db32f9f5d638" providerId="ADAL" clId="{7F73A7EB-F0CB-7842-B4A5-00FEF86F9596}" dt="2021-06-08T03:48:29.234" v="740" actId="478"/>
          <ac:spMkLst>
            <pc:docMk/>
            <pc:sldMk cId="3295824708" sldId="287"/>
            <ac:spMk id="6" creationId="{94899459-43D0-AF4B-8C3F-046603FC0DE2}"/>
          </ac:spMkLst>
        </pc:spChg>
        <pc:spChg chg="del">
          <ac:chgData name="Tim Raupach" userId="a4848df2-b88d-4830-9119-db32f9f5d638" providerId="ADAL" clId="{7F73A7EB-F0CB-7842-B4A5-00FEF86F9596}" dt="2021-06-08T03:48:31.944" v="742" actId="478"/>
          <ac:spMkLst>
            <pc:docMk/>
            <pc:sldMk cId="3295824708" sldId="287"/>
            <ac:spMk id="7" creationId="{7CCA6B16-6472-D94A-8710-0907B043AF87}"/>
          </ac:spMkLst>
        </pc:spChg>
        <pc:spChg chg="del">
          <ac:chgData name="Tim Raupach" userId="a4848df2-b88d-4830-9119-db32f9f5d638" providerId="ADAL" clId="{7F73A7EB-F0CB-7842-B4A5-00FEF86F9596}" dt="2021-06-08T03:48:30.753" v="741" actId="478"/>
          <ac:spMkLst>
            <pc:docMk/>
            <pc:sldMk cId="3295824708" sldId="287"/>
            <ac:spMk id="9" creationId="{8B9303E3-0F75-1F4D-B36B-6C748750016C}"/>
          </ac:spMkLst>
        </pc:spChg>
        <pc:spChg chg="del">
          <ac:chgData name="Tim Raupach" userId="a4848df2-b88d-4830-9119-db32f9f5d638" providerId="ADAL" clId="{7F73A7EB-F0CB-7842-B4A5-00FEF86F9596}" dt="2021-06-08T03:48:34.355" v="743" actId="478"/>
          <ac:spMkLst>
            <pc:docMk/>
            <pc:sldMk cId="3295824708" sldId="287"/>
            <ac:spMk id="10" creationId="{58DB98EE-F44A-D944-8AFE-1DDCE4F2577C}"/>
          </ac:spMkLst>
        </pc:spChg>
        <pc:picChg chg="del">
          <ac:chgData name="Tim Raupach" userId="a4848df2-b88d-4830-9119-db32f9f5d638" providerId="ADAL" clId="{7F73A7EB-F0CB-7842-B4A5-00FEF86F9596}" dt="2021-06-08T03:48:04.219" v="738" actId="478"/>
          <ac:picMkLst>
            <pc:docMk/>
            <pc:sldMk cId="3295824708" sldId="287"/>
            <ac:picMk id="2050" creationId="{9046BD3E-0D6F-B146-8FB1-2E0FF57F9C11}"/>
          </ac:picMkLst>
        </pc:picChg>
        <pc:picChg chg="add mod">
          <ac:chgData name="Tim Raupach" userId="a4848df2-b88d-4830-9119-db32f9f5d638" providerId="ADAL" clId="{7F73A7EB-F0CB-7842-B4A5-00FEF86F9596}" dt="2021-06-08T03:52:18.970" v="1096" actId="1076"/>
          <ac:picMkLst>
            <pc:docMk/>
            <pc:sldMk cId="3295824708" sldId="287"/>
            <ac:picMk id="4098" creationId="{436B1920-587E-A346-A3D8-F7B742D01611}"/>
          </ac:picMkLst>
        </pc:picChg>
      </pc:sldChg>
      <pc:sldChg chg="addSp delSp modSp new mod">
        <pc:chgData name="Tim Raupach" userId="a4848df2-b88d-4830-9119-db32f9f5d638" providerId="ADAL" clId="{7F73A7EB-F0CB-7842-B4A5-00FEF86F9596}" dt="2021-06-08T07:13:13.915" v="2062" actId="1076"/>
        <pc:sldMkLst>
          <pc:docMk/>
          <pc:sldMk cId="2966572241" sldId="288"/>
        </pc:sldMkLst>
        <pc:spChg chg="del mod">
          <ac:chgData name="Tim Raupach" userId="a4848df2-b88d-4830-9119-db32f9f5d638" providerId="ADAL" clId="{7F73A7EB-F0CB-7842-B4A5-00FEF86F9596}" dt="2021-06-08T04:46:11.753" v="1387" actId="478"/>
          <ac:spMkLst>
            <pc:docMk/>
            <pc:sldMk cId="2966572241" sldId="288"/>
            <ac:spMk id="2" creationId="{1B41A92E-4590-AE4D-B25F-8D02D0FA25FE}"/>
          </ac:spMkLst>
        </pc:spChg>
        <pc:spChg chg="del">
          <ac:chgData name="Tim Raupach" userId="a4848df2-b88d-4830-9119-db32f9f5d638" providerId="ADAL" clId="{7F73A7EB-F0CB-7842-B4A5-00FEF86F9596}" dt="2021-06-08T04:46:08.311" v="1384" actId="478"/>
          <ac:spMkLst>
            <pc:docMk/>
            <pc:sldMk cId="2966572241" sldId="288"/>
            <ac:spMk id="3" creationId="{3D8E61FD-8DBA-4341-ABDB-C775F3312CB0}"/>
          </ac:spMkLst>
        </pc:spChg>
        <pc:spChg chg="del">
          <ac:chgData name="Tim Raupach" userId="a4848df2-b88d-4830-9119-db32f9f5d638" providerId="ADAL" clId="{7F73A7EB-F0CB-7842-B4A5-00FEF86F9596}" dt="2021-06-08T04:46:09.587" v="1385" actId="478"/>
          <ac:spMkLst>
            <pc:docMk/>
            <pc:sldMk cId="2966572241" sldId="288"/>
            <ac:spMk id="4" creationId="{56DE0D4D-48CB-BF43-AA9D-D03611980723}"/>
          </ac:spMkLst>
        </pc:spChg>
        <pc:spChg chg="add del mod">
          <ac:chgData name="Tim Raupach" userId="a4848df2-b88d-4830-9119-db32f9f5d638" providerId="ADAL" clId="{7F73A7EB-F0CB-7842-B4A5-00FEF86F9596}" dt="2021-06-08T04:46:14.368" v="1389" actId="478"/>
          <ac:spMkLst>
            <pc:docMk/>
            <pc:sldMk cId="2966572241" sldId="288"/>
            <ac:spMk id="7" creationId="{3B8C95DB-E35D-084F-928C-59D3BE2022C2}"/>
          </ac:spMkLst>
        </pc:spChg>
        <pc:spChg chg="add mod">
          <ac:chgData name="Tim Raupach" userId="a4848df2-b88d-4830-9119-db32f9f5d638" providerId="ADAL" clId="{7F73A7EB-F0CB-7842-B4A5-00FEF86F9596}" dt="2021-06-08T04:51:22.063" v="1583" actId="20577"/>
          <ac:spMkLst>
            <pc:docMk/>
            <pc:sldMk cId="2966572241" sldId="288"/>
            <ac:spMk id="10" creationId="{4F46394A-81D0-D44A-BA89-3FC544EBF0A8}"/>
          </ac:spMkLst>
        </pc:spChg>
        <pc:spChg chg="add mod">
          <ac:chgData name="Tim Raupach" userId="a4848df2-b88d-4830-9119-db32f9f5d638" providerId="ADAL" clId="{7F73A7EB-F0CB-7842-B4A5-00FEF86F9596}" dt="2021-06-08T04:48:22.398" v="1568" actId="20577"/>
          <ac:spMkLst>
            <pc:docMk/>
            <pc:sldMk cId="2966572241" sldId="288"/>
            <ac:spMk id="11" creationId="{BDA8F0CA-57A9-1A4A-A1AD-C6A94AD70761}"/>
          </ac:spMkLst>
        </pc:spChg>
        <pc:picChg chg="add mod">
          <ac:chgData name="Tim Raupach" userId="a4848df2-b88d-4830-9119-db32f9f5d638" providerId="ADAL" clId="{7F73A7EB-F0CB-7842-B4A5-00FEF86F9596}" dt="2021-06-08T07:12:54.394" v="2055" actId="1076"/>
          <ac:picMkLst>
            <pc:docMk/>
            <pc:sldMk cId="2966572241" sldId="288"/>
            <ac:picMk id="5" creationId="{13166023-E20B-9142-99A8-53C0271D9965}"/>
          </ac:picMkLst>
        </pc:picChg>
        <pc:picChg chg="add del mod">
          <ac:chgData name="Tim Raupach" userId="a4848df2-b88d-4830-9119-db32f9f5d638" providerId="ADAL" clId="{7F73A7EB-F0CB-7842-B4A5-00FEF86F9596}" dt="2021-06-08T04:46:43.670" v="1399" actId="478"/>
          <ac:picMkLst>
            <pc:docMk/>
            <pc:sldMk cId="2966572241" sldId="288"/>
            <ac:picMk id="9" creationId="{11A756E5-5D8B-8E4D-A04B-647030EB4B53}"/>
          </ac:picMkLst>
        </pc:picChg>
        <pc:picChg chg="add mod">
          <ac:chgData name="Tim Raupach" userId="a4848df2-b88d-4830-9119-db32f9f5d638" providerId="ADAL" clId="{7F73A7EB-F0CB-7842-B4A5-00FEF86F9596}" dt="2021-06-08T07:13:13.915" v="2062" actId="1076"/>
          <ac:picMkLst>
            <pc:docMk/>
            <pc:sldMk cId="2966572241" sldId="288"/>
            <ac:picMk id="13" creationId="{4CD15D76-2FD8-F147-97F1-1B12EF6E29E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2425C8D-C5AF-9F4F-9E24-5C2DC72753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1E46C-AA4E-214A-A45C-A09C6AE0B0E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442EA-0DF9-924B-8435-17D563E57ACA}" type="datetimeFigureOut">
              <a:rPr lang="en-US" smtClean="0"/>
              <a:t>6/8/21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AAFBB1-2BB3-DA46-A158-0722D5A3105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D7EA5-B09A-264C-ABF4-E27232AD2E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6321C2-EC5F-E04A-AFC0-A1F418A559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814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955B6-3D2D-2944-B7F4-FE074C92CB41}" type="datetimeFigureOut">
              <a:rPr lang="en-US" smtClean="0"/>
              <a:t>6/8/21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46ACD0-BE8A-3D4B-8E89-B0E6ACFF5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73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52D8F1-025F-1B45-BD8A-D1664CE56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3346" y="-446589"/>
            <a:ext cx="7124888" cy="767479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976E31-1EA1-274A-A1AD-5915E61D3EEC}"/>
              </a:ext>
            </a:extLst>
          </p:cNvPr>
          <p:cNvSpPr/>
          <p:nvPr userDrawn="1"/>
        </p:nvSpPr>
        <p:spPr>
          <a:xfrm>
            <a:off x="10010233" y="0"/>
            <a:ext cx="2183586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UNSW Sydney Logo">
            <a:extLst>
              <a:ext uri="{FF2B5EF4-FFF2-40B4-BE49-F238E27FC236}">
                <a16:creationId xmlns:a16="http://schemas.microsoft.com/office/drawing/2014/main" id="{F0BF8575-4955-BC4A-80DE-4BF637C59C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593240" y="522000"/>
            <a:ext cx="1188000" cy="1240241"/>
          </a:xfrm>
          <a:prstGeom prst="rect">
            <a:avLst/>
          </a:prstGeom>
        </p:spPr>
      </p:pic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6AF8517-E0F0-4998-8AA8-25A0DD8EF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34C583A-86D7-4AD9-912C-AA86DC3545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</p:spTree>
    <p:extLst>
      <p:ext uri="{BB962C8B-B14F-4D97-AF65-F5344CB8AC3E}">
        <p14:creationId xmlns:p14="http://schemas.microsoft.com/office/powerpoint/2010/main" val="331960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7D6A8-8593-4C21-938E-8349B6D2F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9A56A4-BCFE-444A-B799-3003156E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8/6/21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61598-FDFF-4254-A4A3-B4A979362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4BB6E-0C9C-4308-81D1-8B331EC18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129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B421E-C230-4985-A55F-249E4712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B1106-1747-47C6-AD4D-1ED872037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605EE-6C12-4B09-B328-5FC77196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8/6/21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7F1C5-E024-4AB0-B408-32F5C1A1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89FD8-71FE-4137-8FE6-DC2A193CC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321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85695-8E0F-403A-9CD7-62C032F7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5A9F9-AE68-4F94-9E5E-068EE37349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3A7560-CAFD-4E61-95FB-BDA485201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DD9F1-1A2C-48B2-B5C9-C73A7289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8/6/21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D520C-6BAD-40E9-A2B0-8BFA8363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04E87-51E9-4833-AA93-39FB9ED72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6323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9467-6CA3-4111-A4AE-FFD0F459C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9CDFA-8C89-4FC7-83CB-4B6BD3F0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C0D324-2CEE-48D7-AB8D-9EB56FF32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C84E4-E747-422F-823D-ABB103E22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6CBDB2-558E-4410-815E-BC17CE86E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73ABA-F022-4A2D-BC50-6EFA1A189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8/6/21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9AFDB-C42E-463D-B00B-B7C3F2C1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08F5CF-1000-4107-8B86-354403242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77420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7D6A8-8593-4C21-938E-8349B6D2F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9A56A4-BCFE-444A-B799-3003156E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8/6/21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61598-FDFF-4254-A4A3-B4A979362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4BB6E-0C9C-4308-81D1-8B331EC18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738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8177DF-154E-A742-8FEF-9A9493EAB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635519">
            <a:off x="434031" y="-748389"/>
            <a:ext cx="7756149" cy="835477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FBC9DD3-2081-9D4A-BCDD-FD7DDC635932}"/>
              </a:ext>
            </a:extLst>
          </p:cNvPr>
          <p:cNvSpPr/>
          <p:nvPr userDrawn="1"/>
        </p:nvSpPr>
        <p:spPr>
          <a:xfrm>
            <a:off x="10010233" y="0"/>
            <a:ext cx="2183586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C5886A02-1DE7-4D1F-812D-8E48DA31D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BBAF8E8-6BD7-44A0-90FF-4167695E26A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16367954-2926-486A-95D7-D57A05D0A1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667151" y="5261593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F9CB962-B705-314A-93E0-7EFEF584C6D7}"/>
              </a:ext>
            </a:extLst>
          </p:cNvPr>
          <p:cNvSpPr/>
          <p:nvPr userDrawn="1"/>
        </p:nvSpPr>
        <p:spPr>
          <a:xfrm>
            <a:off x="1" y="1"/>
            <a:ext cx="5543550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8A4A11-68D0-0342-99AF-D474A68AB2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999759">
            <a:off x="1292068" y="-612610"/>
            <a:ext cx="5135041" cy="7002330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731F86E2-22A6-454C-8159-2DC19FE6F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4812231" cy="49561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5638188-B406-48E0-8C3F-15ACD21F3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98000" y="5011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0D705-58F1-4621-96D0-F0B9638924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43550" y="-1"/>
            <a:ext cx="6663600" cy="50112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87B7DB84-DBF6-43D5-A225-64A86E32A4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12071" y="5320585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62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1D9F833-BA4F-E348-9506-0D3D621C75CA}"/>
              </a:ext>
            </a:extLst>
          </p:cNvPr>
          <p:cNvSpPr/>
          <p:nvPr userDrawn="1"/>
        </p:nvSpPr>
        <p:spPr>
          <a:xfrm>
            <a:off x="6740525" y="1"/>
            <a:ext cx="5453294" cy="501575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A531F2A4-2E25-476F-BA2C-2F1534A5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0" y="0"/>
            <a:ext cx="5353819" cy="501575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01CB2D6-9770-4776-A129-B761AA34E3C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05200" y="51696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161D9F-A3DE-495E-AC64-CC914469DD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4551"/>
            <a:ext cx="6740525" cy="50112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FF675AE0-8F62-485C-BF3D-6598839BAD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35975" y="5300921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429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E16058-FC97-C34C-A94D-1AEBA1319CEF}"/>
              </a:ext>
            </a:extLst>
          </p:cNvPr>
          <p:cNvSpPr/>
          <p:nvPr userDrawn="1"/>
        </p:nvSpPr>
        <p:spPr>
          <a:xfrm>
            <a:off x="0" y="1"/>
            <a:ext cx="12191999" cy="5000624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731078-F8F9-874A-9D19-CFDFD455C9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597677">
            <a:off x="2348756" y="-999555"/>
            <a:ext cx="7882815" cy="9308122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2D2519EB-A5E4-4600-B620-DAE568D00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211200"/>
            <a:ext cx="11268000" cy="1785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58515C2-9BB5-4C9A-BBC5-7F4A491DD6E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21B83991-6CB1-46A6-A70E-59562F1A45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735975" y="5300921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58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558CEE-1ED1-964F-9B8D-652B718B58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3462306">
            <a:off x="290281" y="727049"/>
            <a:ext cx="6021559" cy="8149660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9EC0BA0E-E5B8-41F6-813F-C9A458BE6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2624400"/>
            <a:ext cx="6244621" cy="2556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2413593-DCD0-42A0-AE48-665AD86AE6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D37E0CB-DF2A-4FFC-85FC-AD9C7ED63B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84800" y="-2"/>
            <a:ext cx="5407200" cy="6858001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77E20C77-3D0A-4A35-878B-F3D37CBE052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04630" y="526455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737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B421E-C230-4985-A55F-249E4712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B1106-1747-47C6-AD4D-1ED872037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605EE-6C12-4B09-B328-5FC77196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8/6/21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7F1C5-E024-4AB0-B408-32F5C1A1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89FD8-71FE-4137-8FE6-DC2A193CC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8171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85695-8E0F-403A-9CD7-62C032F7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5A9F9-AE68-4F94-9E5E-068EE37349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3A7560-CAFD-4E61-95FB-BDA485201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DD9F1-1A2C-48B2-B5C9-C73A7289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8/6/21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D520C-6BAD-40E9-A2B0-8BFA8363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04E87-51E9-4833-AA93-39FB9ED72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2208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9467-6CA3-4111-A4AE-FFD0F459C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9CDFA-8C89-4FC7-83CB-4B6BD3F0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C0D324-2CEE-48D7-AB8D-9EB56FF32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C84E4-E747-422F-823D-ABB103E22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6CBDB2-558E-4410-815E-BC17CE86E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73ABA-F022-4A2D-BC50-6EFA1A189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8/6/21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9AFDB-C42E-463D-B00B-B7C3F2C1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08F5CF-1000-4107-8B86-354403242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4800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841D79-9C5E-1449-B506-564E0213A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 dirty="0"/>
              <a:t>Title goes here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0093E-B476-CE4A-816B-226988C60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3925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2" r:id="rId3"/>
    <p:sldLayoutId id="2147483651" r:id="rId4"/>
    <p:sldLayoutId id="2147483653" r:id="rId5"/>
    <p:sldLayoutId id="2147483650" r:id="rId6"/>
  </p:sldLayoutIdLst>
  <p:txStyles>
    <p:titleStyle>
      <a:lvl1pPr marL="0" indent="0" algn="l" defTabSz="914400" rtl="0" eaLnBrk="1" latinLnBrk="0" hangingPunct="1">
        <a:lnSpc>
          <a:spcPct val="100000"/>
        </a:lnSpc>
        <a:spcBef>
          <a:spcPct val="0"/>
        </a:spcBef>
        <a:buNone/>
        <a:defRPr sz="11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 typeface="Calibri" panose="020F0502020204030204" pitchFamily="34" charset="0"/>
        <a:buChar char="﻿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E664CD-741D-4C8B-81A1-8F813AD19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9109C-5296-411A-BFAE-02503EAE8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DF911-AF5C-4E26-A571-BA8DB3C79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090FF-0D07-44EF-BE91-92BA9AB775B9}" type="datetimeFigureOut">
              <a:rPr lang="en-AU" smtClean="0"/>
              <a:t>8/6/21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D8E53-B55F-4650-ADAB-27193A719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DCEA8-03AE-46AA-AD1B-6B051BA05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7CA2B4-C8AB-4F09-B260-BA7609DF079D}"/>
              </a:ext>
            </a:extLst>
          </p:cNvPr>
          <p:cNvSpPr/>
          <p:nvPr userDrawn="1"/>
        </p:nvSpPr>
        <p:spPr>
          <a:xfrm rot="5400000">
            <a:off x="5706290" y="372291"/>
            <a:ext cx="779419" cy="12192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NSW Sydney Logo">
            <a:extLst>
              <a:ext uri="{FF2B5EF4-FFF2-40B4-BE49-F238E27FC236}">
                <a16:creationId xmlns:a16="http://schemas.microsoft.com/office/drawing/2014/main" id="{84EF7EA2-D124-438C-BF7A-68B3D687830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1526898" y="6196827"/>
            <a:ext cx="540000" cy="5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8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  <p:sldLayoutId id="214748367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Calibri" panose="020F0502020204030204" pitchFamily="34" charset="0"/>
        <a:buChar char="﻿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02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E664CD-741D-4C8B-81A1-8F813AD19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9109C-5296-411A-BFAE-02503EAE8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DF911-AF5C-4E26-A571-BA8DB3C79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090FF-0D07-44EF-BE91-92BA9AB775B9}" type="datetimeFigureOut">
              <a:rPr lang="en-AU" smtClean="0"/>
              <a:t>8/6/21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D8E53-B55F-4650-ADAB-27193A719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DCEA8-03AE-46AA-AD1B-6B051BA05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FD9B66-E5D8-458F-B15F-FCAE5CAD781F}"/>
              </a:ext>
            </a:extLst>
          </p:cNvPr>
          <p:cNvSpPr/>
          <p:nvPr userDrawn="1"/>
        </p:nvSpPr>
        <p:spPr>
          <a:xfrm rot="5400000">
            <a:off x="8353696" y="3019698"/>
            <a:ext cx="6858002" cy="818606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UNSW Sydney Logo">
            <a:extLst>
              <a:ext uri="{FF2B5EF4-FFF2-40B4-BE49-F238E27FC236}">
                <a16:creationId xmlns:a16="http://schemas.microsoft.com/office/drawing/2014/main" id="{725B2B7F-7BA2-426B-BEF7-9C26ECD9179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1526898" y="6196827"/>
            <a:ext cx="540000" cy="5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15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5" r:id="rId2"/>
    <p:sldLayoutId id="2147483686" r:id="rId3"/>
    <p:sldLayoutId id="214748368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Calibri" panose="020F0502020204030204" pitchFamily="34" charset="0"/>
        <a:buChar char="﻿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02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5FC8C0DE-C42B-4BD0-AE4F-28FF07BD2A99}"/>
              </a:ext>
            </a:extLst>
          </p:cNvPr>
          <p:cNvSpPr txBox="1">
            <a:spLocks/>
          </p:cNvSpPr>
          <p:nvPr/>
        </p:nvSpPr>
        <p:spPr>
          <a:xfrm>
            <a:off x="635538" y="2271382"/>
            <a:ext cx="9501558" cy="23797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Calibri" panose="020F0502020204030204" pitchFamily="34" charset="0"/>
              <a:buChar char="﻿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0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4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2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400" b="1" dirty="0">
                <a:cs typeface="Arial"/>
              </a:rPr>
              <a:t>Tim Raupach</a:t>
            </a:r>
            <a:r>
              <a:rPr lang="en-AU" sz="2400" baseline="30000" dirty="0">
                <a:cs typeface="Arial"/>
              </a:rPr>
              <a:t>1</a:t>
            </a:r>
            <a:r>
              <a:rPr lang="en-AU" sz="2400" dirty="0">
                <a:cs typeface="Arial"/>
              </a:rPr>
              <a:t>, Joshua Soderholm</a:t>
            </a:r>
            <a:r>
              <a:rPr lang="en-AU" sz="2400" baseline="30000" dirty="0">
                <a:ea typeface="+mn-lt"/>
                <a:cs typeface="+mn-lt"/>
              </a:rPr>
              <a:t>2</a:t>
            </a:r>
            <a:r>
              <a:rPr lang="en-AU" sz="2400" dirty="0">
                <a:cs typeface="Arial"/>
              </a:rPr>
              <a:t>, Alain Protat</a:t>
            </a:r>
            <a:r>
              <a:rPr lang="en-AU" sz="2400" baseline="30000" dirty="0">
                <a:cs typeface="Arial"/>
              </a:rPr>
              <a:t>2</a:t>
            </a:r>
            <a:r>
              <a:rPr lang="en-AU" sz="2400" dirty="0">
                <a:cs typeface="Arial"/>
              </a:rPr>
              <a:t>, Steve Sherwood</a:t>
            </a:r>
            <a:r>
              <a:rPr lang="en-AU" sz="2400" baseline="30000" dirty="0">
                <a:cs typeface="Arial"/>
              </a:rPr>
              <a:t>1</a:t>
            </a:r>
            <a:endParaRPr lang="en-AU" sz="2400" b="1" baseline="30000" dirty="0">
              <a:cs typeface="Arial"/>
            </a:endParaRPr>
          </a:p>
          <a:p>
            <a:endParaRPr lang="en-AU" sz="2000" baseline="30000" dirty="0">
              <a:cs typeface="Arial"/>
            </a:endParaRPr>
          </a:p>
          <a:p>
            <a:r>
              <a:rPr lang="en-AU" sz="2000" baseline="30000" dirty="0">
                <a:cs typeface="Arial"/>
              </a:rPr>
              <a:t>1. UNSW Sydney Centre for Climate Change Research</a:t>
            </a:r>
            <a:br>
              <a:rPr lang="en-AU" sz="2000" baseline="30000" dirty="0">
                <a:cs typeface="Arial"/>
              </a:rPr>
            </a:br>
            <a:r>
              <a:rPr lang="en-AU" sz="2000" baseline="30000" dirty="0">
                <a:cs typeface="Arial"/>
              </a:rPr>
              <a:t>2. Australian Government Bureau of Meteorology</a:t>
            </a:r>
          </a:p>
          <a:p>
            <a:endParaRPr lang="en-AU" sz="2000" baseline="30000" dirty="0">
              <a:cs typeface="Arial"/>
            </a:endParaRPr>
          </a:p>
          <a:p>
            <a:r>
              <a:rPr lang="en-AU" sz="2000" baseline="30000" dirty="0">
                <a:cs typeface="Arial"/>
              </a:rPr>
              <a:t>t.raupach@unsw.</a:t>
            </a:r>
            <a:r>
              <a:rPr lang="en-AU" sz="2000" baseline="30000" dirty="0">
                <a:ea typeface="+mn-lt"/>
                <a:cs typeface="+mn-lt"/>
              </a:rPr>
              <a:t>edu</a:t>
            </a:r>
            <a:r>
              <a:rPr lang="en-AU" sz="2000" baseline="30000" dirty="0">
                <a:cs typeface="Arial"/>
              </a:rPr>
              <a:t>.au</a:t>
            </a:r>
            <a:br>
              <a:rPr lang="en-AU" sz="2000" baseline="30000" dirty="0">
                <a:cs typeface="Arial"/>
              </a:rPr>
            </a:br>
            <a:r>
              <a:rPr lang="en-AU" sz="2000" baseline="30000" dirty="0">
                <a:cs typeface="Arial"/>
              </a:rPr>
              <a:t>@timraupach</a:t>
            </a: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73607BC5-0D9C-4CF8-BA53-4928E7E15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64" y="1290900"/>
            <a:ext cx="11431416" cy="936750"/>
          </a:xfrm>
        </p:spPr>
        <p:txBody>
          <a:bodyPr/>
          <a:lstStyle/>
          <a:p>
            <a:pPr algn="ctr"/>
            <a:r>
              <a:rPr lang="en-AU" sz="5400" dirty="0">
                <a:cs typeface="Arial"/>
              </a:rPr>
              <a:t>Evaluation of hail proxies in Aus400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35F244-7C95-4B98-88EB-77B1EF1E8DA9}"/>
              </a:ext>
            </a:extLst>
          </p:cNvPr>
          <p:cNvSpPr txBox="1"/>
          <p:nvPr/>
        </p:nvSpPr>
        <p:spPr>
          <a:xfrm>
            <a:off x="637309" y="5148695"/>
            <a:ext cx="689090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ACCESS Science Days, 10-11 June 2021</a:t>
            </a:r>
          </a:p>
        </p:txBody>
      </p:sp>
      <p:pic>
        <p:nvPicPr>
          <p:cNvPr id="15" name="Picture 15" descr="A picture containing ax, tool, vector graphics, pinwheel&#10;&#10;Description automatically generated">
            <a:extLst>
              <a:ext uri="{FF2B5EF4-FFF2-40B4-BE49-F238E27FC236}">
                <a16:creationId xmlns:a16="http://schemas.microsoft.com/office/drawing/2014/main" id="{FEC2EE32-51C7-479C-9EB6-3266D5FD4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332" y="3998387"/>
            <a:ext cx="214747" cy="17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6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78BC63-0E69-4236-8CBD-7C283D700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931"/>
            <a:ext cx="10515600" cy="728086"/>
          </a:xfrm>
        </p:spPr>
        <p:txBody>
          <a:bodyPr/>
          <a:lstStyle/>
          <a:p>
            <a:r>
              <a:rPr lang="en-AU" dirty="0">
                <a:cs typeface="Arial"/>
              </a:rPr>
              <a:t>Hail proxies</a:t>
            </a:r>
            <a:endParaRPr lang="en-A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17BB04E-F5C0-4A14-8CA9-D8B915E96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966" y="181916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spcBef>
                <a:spcPts val="22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A certain resolution is required for “convection-resolving” models in which you can see when hail forms.</a:t>
            </a:r>
          </a:p>
          <a:p>
            <a:pPr marL="457200" indent="-457200">
              <a:spcBef>
                <a:spcPts val="22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At lower resolution? Hail proxies indicate if atmosphere is likely to produce hail. </a:t>
            </a:r>
          </a:p>
          <a:p>
            <a:pPr marL="457200" indent="-457200">
              <a:spcBef>
                <a:spcPts val="22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Proxies are often a combination of wind shear (S06) and convective instability (CAPE).</a:t>
            </a:r>
          </a:p>
          <a:p>
            <a:pPr marL="457200" indent="-457200">
              <a:spcBef>
                <a:spcPts val="22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A hail-prone atmosphere most often does not produce hail. This is the “initialisation problem”.</a:t>
            </a:r>
          </a:p>
        </p:txBody>
      </p:sp>
    </p:spTree>
    <p:extLst>
      <p:ext uri="{BB962C8B-B14F-4D97-AF65-F5344CB8AC3E}">
        <p14:creationId xmlns:p14="http://schemas.microsoft.com/office/powerpoint/2010/main" val="942240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78BC63-0E69-4236-8CBD-7C283D700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852"/>
            <a:ext cx="10515600" cy="935904"/>
          </a:xfrm>
        </p:spPr>
        <p:txBody>
          <a:bodyPr>
            <a:normAutofit/>
          </a:bodyPr>
          <a:lstStyle/>
          <a:p>
            <a:r>
              <a:rPr lang="en-AU" dirty="0">
                <a:cs typeface="Arial"/>
              </a:rPr>
              <a:t>The Aus400 simulations</a:t>
            </a:r>
            <a:endParaRPr lang="en-US" dirty="0">
              <a:cs typeface="Arial" panose="020B0604020202020204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71E56650-93C6-45A4-B0B6-5E26B3DE9D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03499" y="1471828"/>
            <a:ext cx="5633480" cy="4492199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A666F9-FC1A-47B0-B953-35E2DCA823CE}"/>
              </a:ext>
            </a:extLst>
          </p:cNvPr>
          <p:cNvSpPr txBox="1"/>
          <p:nvPr/>
        </p:nvSpPr>
        <p:spPr>
          <a:xfrm>
            <a:off x="5928014" y="5962650"/>
            <a:ext cx="4786744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 dirty="0"/>
              <a:t>Aus400 cloud cover, from </a:t>
            </a:r>
            <a:r>
              <a:rPr lang="en-US" sz="1050" b="1" dirty="0">
                <a:ea typeface="+mn-lt"/>
                <a:cs typeface="+mn-lt"/>
              </a:rPr>
              <a:t>http://climate-cms.wikis.unsw.edu.au/Aus400</a:t>
            </a:r>
            <a:r>
              <a:rPr lang="en-US" sz="1050" dirty="0">
                <a:ea typeface="+mn-lt"/>
                <a:cs typeface="+mn-lt"/>
              </a:rPr>
              <a:t>.</a:t>
            </a:r>
            <a:endParaRPr lang="en-US" sz="1050" dirty="0">
              <a:cs typeface="Arial" panose="020B060402020202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CE79F-33D9-4A74-8112-8EE5C0172AE5}"/>
              </a:ext>
            </a:extLst>
          </p:cNvPr>
          <p:cNvSpPr txBox="1"/>
          <p:nvPr/>
        </p:nvSpPr>
        <p:spPr>
          <a:xfrm>
            <a:off x="836468" y="1468582"/>
            <a:ext cx="4570267" cy="32778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ts val="900"/>
              </a:spcBef>
              <a:buFont typeface="Arial"/>
              <a:buChar char="•"/>
            </a:pPr>
            <a:r>
              <a:rPr lang="en-US" dirty="0">
                <a:cs typeface="Arial"/>
              </a:rPr>
              <a:t>RA2M model run for whole of Australia.</a:t>
            </a:r>
          </a:p>
          <a:p>
            <a:pPr marL="285750" indent="-285750">
              <a:spcBef>
                <a:spcPts val="900"/>
              </a:spcBef>
              <a:buFont typeface="Arial"/>
              <a:buChar char="•"/>
            </a:pPr>
            <a:r>
              <a:rPr lang="en-US" dirty="0">
                <a:cs typeface="Arial"/>
              </a:rPr>
              <a:t>400 m and 2.2 km resolutions.</a:t>
            </a:r>
          </a:p>
          <a:p>
            <a:pPr marL="285750" indent="-285750">
              <a:spcBef>
                <a:spcPts val="900"/>
              </a:spcBef>
              <a:buFont typeface="Arial"/>
              <a:buChar char="•"/>
            </a:pPr>
            <a:r>
              <a:rPr lang="en-US" dirty="0">
                <a:cs typeface="Arial"/>
              </a:rPr>
              <a:t>48 hours simulation time.</a:t>
            </a:r>
          </a:p>
          <a:p>
            <a:pPr marL="285750" indent="-285750">
              <a:spcBef>
                <a:spcPts val="900"/>
              </a:spcBef>
              <a:buFont typeface="Arial"/>
              <a:buChar char="•"/>
            </a:pPr>
            <a:r>
              <a:rPr lang="en-US" dirty="0">
                <a:cs typeface="Arial"/>
              </a:rPr>
              <a:t>2.2 km run: 5 ensembles, 90 levels.</a:t>
            </a:r>
          </a:p>
          <a:p>
            <a:pPr marL="285750" indent="-285750">
              <a:spcBef>
                <a:spcPts val="900"/>
              </a:spcBef>
              <a:buFont typeface="Arial"/>
              <a:buChar char="•"/>
            </a:pPr>
            <a:r>
              <a:rPr lang="en-US" dirty="0">
                <a:cs typeface="Arial"/>
              </a:rPr>
              <a:t>March 2017, landfall of Cyclone Debbie.</a:t>
            </a:r>
          </a:p>
          <a:p>
            <a:pPr marL="285750" indent="-285750">
              <a:spcBef>
                <a:spcPts val="900"/>
              </a:spcBef>
              <a:buFont typeface="Arial"/>
              <a:buChar char="•"/>
            </a:pPr>
            <a:r>
              <a:rPr lang="en-US" dirty="0">
                <a:cs typeface="Arial"/>
              </a:rPr>
              <a:t>Opportunity to look at convective-permitting resolution fields for entire continent.</a:t>
            </a:r>
          </a:p>
          <a:p>
            <a:pPr marL="285750" indent="-285750">
              <a:spcBef>
                <a:spcPts val="900"/>
              </a:spcBef>
              <a:buFont typeface="Arial"/>
              <a:buChar char="•"/>
            </a:pPr>
            <a:r>
              <a:rPr lang="en-US" dirty="0">
                <a:cs typeface="Arial"/>
              </a:rPr>
              <a:t>Here I show one 2.2 km ensemble.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DD012-BA88-45A3-80EC-3E77F707AF15}"/>
              </a:ext>
            </a:extLst>
          </p:cNvPr>
          <p:cNvSpPr txBox="1"/>
          <p:nvPr/>
        </p:nvSpPr>
        <p:spPr>
          <a:xfrm>
            <a:off x="1572490" y="4889279"/>
            <a:ext cx="309822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b="1" dirty="0"/>
              <a:t>Was any hail simulated?</a:t>
            </a:r>
          </a:p>
        </p:txBody>
      </p:sp>
    </p:spTree>
    <p:extLst>
      <p:ext uri="{BB962C8B-B14F-4D97-AF65-F5344CB8AC3E}">
        <p14:creationId xmlns:p14="http://schemas.microsoft.com/office/powerpoint/2010/main" val="2950273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78BC63-0E69-4236-8CBD-7C283D700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465" y="295852"/>
            <a:ext cx="10515600" cy="935904"/>
          </a:xfrm>
        </p:spPr>
        <p:txBody>
          <a:bodyPr>
            <a:normAutofit/>
          </a:bodyPr>
          <a:lstStyle/>
          <a:p>
            <a:r>
              <a:rPr lang="en-AU" dirty="0">
                <a:cs typeface="Arial"/>
              </a:rPr>
              <a:t>Simulated hail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B568DED-3501-D74A-B06A-E9392A9F7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0636" y="1231756"/>
            <a:ext cx="7102086" cy="5113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245D89F-9A7D-9F46-9D89-D2C6BC174199}"/>
              </a:ext>
            </a:extLst>
          </p:cNvPr>
          <p:cNvSpPr txBox="1"/>
          <p:nvPr/>
        </p:nvSpPr>
        <p:spPr>
          <a:xfrm>
            <a:off x="433465" y="1488830"/>
            <a:ext cx="34585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Graupel mixing ratio in lowest model level used to calculate graupel size distribution and graupel rate.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Number of hours with graupel rate &gt; 0.1 mm h</a:t>
            </a:r>
            <a:r>
              <a:rPr lang="en-AU" baseline="30000" dirty="0"/>
              <a:t>-1</a:t>
            </a:r>
            <a:r>
              <a:rPr lang="en-AU" dirty="0"/>
              <a:t>.</a:t>
            </a:r>
            <a:endParaRPr lang="en-AU" baseline="30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Very little graupel or hail!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Also no reports of hail in the BOM severe weather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07171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78BC63-0E69-4236-8CBD-7C283D700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752" y="369644"/>
            <a:ext cx="10515600" cy="759225"/>
          </a:xfrm>
        </p:spPr>
        <p:txBody>
          <a:bodyPr/>
          <a:lstStyle/>
          <a:p>
            <a:r>
              <a:rPr lang="en-AU" dirty="0">
                <a:cs typeface="Arial"/>
              </a:rPr>
              <a:t>Hail proxies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046BD3E-0D6F-B146-8FB1-2E0FF57F9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1842" y="1421803"/>
            <a:ext cx="6763515" cy="4686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899459-43D0-AF4B-8C3F-046603FC0DE2}"/>
              </a:ext>
            </a:extLst>
          </p:cNvPr>
          <p:cNvSpPr txBox="1"/>
          <p:nvPr/>
        </p:nvSpPr>
        <p:spPr>
          <a:xfrm>
            <a:off x="433751" y="1632411"/>
            <a:ext cx="18874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Kunz 2007</a:t>
            </a:r>
          </a:p>
          <a:p>
            <a:r>
              <a:rPr lang="en-AU" dirty="0">
                <a:solidFill>
                  <a:schemeClr val="accent3"/>
                </a:solidFill>
              </a:rPr>
              <a:t>Germany</a:t>
            </a:r>
          </a:p>
          <a:p>
            <a:r>
              <a:rPr lang="en-AU" dirty="0">
                <a:solidFill>
                  <a:schemeClr val="accent2"/>
                </a:solidFill>
              </a:rPr>
              <a:t>Lifted index, deep convective index, CAPE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CA6B16-6472-D94A-8710-0907B043AF87}"/>
              </a:ext>
            </a:extLst>
          </p:cNvPr>
          <p:cNvSpPr/>
          <p:nvPr/>
        </p:nvSpPr>
        <p:spPr>
          <a:xfrm>
            <a:off x="9566032" y="1632411"/>
            <a:ext cx="151836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b="1" dirty="0"/>
              <a:t>Allen 2011</a:t>
            </a:r>
            <a:endParaRPr lang="en-AU" dirty="0"/>
          </a:p>
          <a:p>
            <a:r>
              <a:rPr lang="en-AU" dirty="0">
                <a:solidFill>
                  <a:schemeClr val="accent3"/>
                </a:solidFill>
              </a:rPr>
              <a:t>Australia</a:t>
            </a:r>
          </a:p>
          <a:p>
            <a:r>
              <a:rPr lang="en-AU" dirty="0">
                <a:solidFill>
                  <a:schemeClr val="accent2"/>
                </a:solidFill>
              </a:rPr>
              <a:t>CAPE, shear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9303E3-0F75-1F4D-B36B-6C748750016C}"/>
              </a:ext>
            </a:extLst>
          </p:cNvPr>
          <p:cNvSpPr txBox="1"/>
          <p:nvPr/>
        </p:nvSpPr>
        <p:spPr>
          <a:xfrm>
            <a:off x="433751" y="4908413"/>
            <a:ext cx="18874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 err="1"/>
              <a:t>Eccel</a:t>
            </a:r>
            <a:r>
              <a:rPr lang="en-AU" b="1" dirty="0"/>
              <a:t> 2012</a:t>
            </a:r>
          </a:p>
          <a:p>
            <a:r>
              <a:rPr lang="en-AU" dirty="0">
                <a:solidFill>
                  <a:schemeClr val="accent3"/>
                </a:solidFill>
              </a:rPr>
              <a:t>Italy</a:t>
            </a:r>
          </a:p>
          <a:p>
            <a:r>
              <a:rPr lang="en-AU" dirty="0">
                <a:solidFill>
                  <a:schemeClr val="accent2"/>
                </a:solidFill>
              </a:rPr>
              <a:t>CAPE, shear, CIN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DB98EE-F44A-D944-8AFE-1DDCE4F2577C}"/>
              </a:ext>
            </a:extLst>
          </p:cNvPr>
          <p:cNvSpPr txBox="1"/>
          <p:nvPr/>
        </p:nvSpPr>
        <p:spPr>
          <a:xfrm>
            <a:off x="9566032" y="4908414"/>
            <a:ext cx="18874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Mohr 2013</a:t>
            </a:r>
          </a:p>
          <a:p>
            <a:r>
              <a:rPr lang="en-AU" dirty="0">
                <a:solidFill>
                  <a:schemeClr val="accent3"/>
                </a:solidFill>
              </a:rPr>
              <a:t>Europe</a:t>
            </a:r>
          </a:p>
          <a:p>
            <a:r>
              <a:rPr lang="en-AU" dirty="0">
                <a:solidFill>
                  <a:schemeClr val="accent2"/>
                </a:solidFill>
              </a:rPr>
              <a:t>Lifted index, CAPE</a:t>
            </a:r>
          </a:p>
        </p:txBody>
      </p:sp>
    </p:spTree>
    <p:extLst>
      <p:ext uri="{BB962C8B-B14F-4D97-AF65-F5344CB8AC3E}">
        <p14:creationId xmlns:p14="http://schemas.microsoft.com/office/powerpoint/2010/main" val="2696770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78BC63-0E69-4236-8CBD-7C283D700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752" y="369644"/>
            <a:ext cx="10515600" cy="759225"/>
          </a:xfrm>
        </p:spPr>
        <p:txBody>
          <a:bodyPr/>
          <a:lstStyle/>
          <a:p>
            <a:r>
              <a:rPr lang="en-AU" dirty="0">
                <a:cs typeface="Arial"/>
              </a:rPr>
              <a:t>Significant hail parameter</a:t>
            </a: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36B1920-587E-A346-A3D8-F7B742D01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383" y="1463896"/>
            <a:ext cx="8753233" cy="3206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7A16EA-28CE-7342-A678-28A69109F2A2}"/>
              </a:ext>
            </a:extLst>
          </p:cNvPr>
          <p:cNvSpPr txBox="1"/>
          <p:nvPr/>
        </p:nvSpPr>
        <p:spPr>
          <a:xfrm>
            <a:off x="527538" y="5005754"/>
            <a:ext cx="9945078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AU" dirty="0"/>
              <a:t>SHIP = significant hail parameter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AU" dirty="0"/>
              <a:t>Calculated using CAPE, mixing ratio, 700-500 </a:t>
            </a:r>
            <a:r>
              <a:rPr lang="en-AU" dirty="0" err="1"/>
              <a:t>hPa</a:t>
            </a:r>
            <a:r>
              <a:rPr lang="en-AU" dirty="0"/>
              <a:t> lapse rate, 500 </a:t>
            </a:r>
            <a:r>
              <a:rPr lang="en-AU" dirty="0" err="1"/>
              <a:t>hPa</a:t>
            </a:r>
            <a:r>
              <a:rPr lang="en-AU" dirty="0"/>
              <a:t> temperature, shear.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AU" dirty="0"/>
              <a:t>Values over 1 indicate environment prone for significant hail. 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AU" dirty="0"/>
              <a:t>Used by </a:t>
            </a:r>
            <a:r>
              <a:rPr lang="en-AU" dirty="0" err="1"/>
              <a:t>Prein</a:t>
            </a:r>
            <a:r>
              <a:rPr lang="en-AU" dirty="0"/>
              <a:t> et al., 2018 for global hail probability map.</a:t>
            </a:r>
          </a:p>
        </p:txBody>
      </p:sp>
    </p:spTree>
    <p:extLst>
      <p:ext uri="{BB962C8B-B14F-4D97-AF65-F5344CB8AC3E}">
        <p14:creationId xmlns:p14="http://schemas.microsoft.com/office/powerpoint/2010/main" val="3295824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78BC63-0E69-4236-8CBD-7C283D700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021"/>
            <a:ext cx="10515600" cy="788700"/>
          </a:xfrm>
        </p:spPr>
        <p:txBody>
          <a:bodyPr/>
          <a:lstStyle/>
          <a:p>
            <a:r>
              <a:rPr lang="en-AU" dirty="0">
                <a:cs typeface="Arial"/>
              </a:rPr>
              <a:t>Example profile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ADFC570-0313-0B43-BD12-CB27868455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3"/>
          <a:stretch/>
        </p:blipFill>
        <p:spPr bwMode="auto">
          <a:xfrm>
            <a:off x="611160" y="2552269"/>
            <a:ext cx="4224180" cy="3866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024022-50D4-1049-946E-8373AAF05101}"/>
              </a:ext>
            </a:extLst>
          </p:cNvPr>
          <p:cNvSpPr txBox="1"/>
          <p:nvPr/>
        </p:nvSpPr>
        <p:spPr>
          <a:xfrm>
            <a:off x="715108" y="1278150"/>
            <a:ext cx="10638692" cy="1115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9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AU" dirty="0"/>
              <a:t>At this time, 3 of 4 proxies triggered as storm-prone (exception was </a:t>
            </a:r>
            <a:r>
              <a:rPr lang="en-AU" dirty="0" err="1"/>
              <a:t>Eccel</a:t>
            </a:r>
            <a:r>
              <a:rPr lang="en-AU" dirty="0"/>
              <a:t> 2012).</a:t>
            </a:r>
          </a:p>
          <a:p>
            <a:pPr marL="285750" indent="-285750">
              <a:spcBef>
                <a:spcPts val="9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AU" dirty="0"/>
              <a:t>Temperature inversion at 900 </a:t>
            </a:r>
            <a:r>
              <a:rPr lang="en-AU" dirty="0" err="1"/>
              <a:t>hPa</a:t>
            </a:r>
            <a:r>
              <a:rPr lang="en-AU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B296E8-BEDA-2640-81F3-7524C078A68B}"/>
              </a:ext>
            </a:extLst>
          </p:cNvPr>
          <p:cNvSpPr txBox="1"/>
          <p:nvPr/>
        </p:nvSpPr>
        <p:spPr>
          <a:xfrm>
            <a:off x="7122530" y="2326070"/>
            <a:ext cx="23462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Timeseries for E. Melville Island</a:t>
            </a:r>
          </a:p>
        </p:txBody>
      </p:sp>
      <p:pic>
        <p:nvPicPr>
          <p:cNvPr id="5132" name="Picture 12">
            <a:extLst>
              <a:ext uri="{FF2B5EF4-FFF2-40B4-BE49-F238E27FC236}">
                <a16:creationId xmlns:a16="http://schemas.microsoft.com/office/drawing/2014/main" id="{F8481FB3-0197-F043-8167-93B81021B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480" y="2552269"/>
            <a:ext cx="5781040" cy="3817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D4F4C7A-579E-B94B-AD44-396A279B0254}"/>
              </a:ext>
            </a:extLst>
          </p:cNvPr>
          <p:cNvSpPr txBox="1"/>
          <p:nvPr/>
        </p:nvSpPr>
        <p:spPr>
          <a:xfrm>
            <a:off x="1812584" y="2306140"/>
            <a:ext cx="18213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200" dirty="0"/>
              <a:t>Darwin, 20:30 local time</a:t>
            </a:r>
          </a:p>
        </p:txBody>
      </p:sp>
    </p:spTree>
    <p:extLst>
      <p:ext uri="{BB962C8B-B14F-4D97-AF65-F5344CB8AC3E}">
        <p14:creationId xmlns:p14="http://schemas.microsoft.com/office/powerpoint/2010/main" val="2330408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78BC63-0E69-4236-8CBD-7C283D700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913"/>
            <a:ext cx="10515600" cy="788700"/>
          </a:xfrm>
        </p:spPr>
        <p:txBody>
          <a:bodyPr/>
          <a:lstStyle/>
          <a:p>
            <a:r>
              <a:rPr lang="en-AU" dirty="0">
                <a:cs typeface="Arial"/>
              </a:rPr>
              <a:t>Conclusions and future work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17BB04E-F5C0-4A14-8CA9-D8B915E96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197"/>
            <a:ext cx="10515600" cy="397981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lnSpc>
                <a:spcPct val="140000"/>
              </a:lnSpc>
              <a:spcBef>
                <a:spcPts val="300"/>
              </a:spcBef>
              <a:spcAft>
                <a:spcPts val="300"/>
              </a:spcAft>
              <a:buFont typeface="Arial" panose="020F0502020204030204" pitchFamily="34" charset="0"/>
              <a:buChar char="•"/>
            </a:pPr>
            <a:r>
              <a:rPr lang="en-AU" sz="2000" dirty="0">
                <a:cs typeface="Arial" panose="020B0604020202020204"/>
              </a:rPr>
              <a:t>Hail proxies are non-trivial, because of the initiation problem.</a:t>
            </a:r>
            <a:endParaRPr lang="en-US" sz="2000" dirty="0">
              <a:cs typeface="Arial" panose="020B0604020202020204"/>
            </a:endParaRPr>
          </a:p>
          <a:p>
            <a:pPr marL="457200" indent="-457200">
              <a:lnSpc>
                <a:spcPct val="140000"/>
              </a:lnSpc>
              <a:spcBef>
                <a:spcPts val="300"/>
              </a:spcBef>
              <a:spcAft>
                <a:spcPts val="300"/>
              </a:spcAft>
              <a:buFont typeface="Arial" panose="020F0502020204030204" pitchFamily="34" charset="0"/>
              <a:buChar char="•"/>
            </a:pPr>
            <a:r>
              <a:rPr lang="en-AU" sz="2000" dirty="0">
                <a:cs typeface="Arial"/>
              </a:rPr>
              <a:t>Care required when using CAPE and shear in Australia/tropics.</a:t>
            </a:r>
          </a:p>
          <a:p>
            <a:pPr marL="457200" indent="-457200">
              <a:lnSpc>
                <a:spcPct val="140000"/>
              </a:lnSpc>
              <a:spcBef>
                <a:spcPts val="300"/>
              </a:spcBef>
              <a:spcAft>
                <a:spcPts val="300"/>
              </a:spcAft>
              <a:buFont typeface="Arial" panose="020F0502020204030204" pitchFamily="34" charset="0"/>
              <a:buChar char="•"/>
            </a:pPr>
            <a:r>
              <a:rPr lang="en-AU" sz="2000" dirty="0">
                <a:cs typeface="Arial"/>
              </a:rPr>
              <a:t>Need to factor effects of low-level inversions.</a:t>
            </a:r>
          </a:p>
          <a:p>
            <a:pPr marL="457200" indent="-457200">
              <a:lnSpc>
                <a:spcPct val="140000"/>
              </a:lnSpc>
              <a:spcBef>
                <a:spcPts val="300"/>
              </a:spcBef>
              <a:spcAft>
                <a:spcPts val="300"/>
              </a:spcAft>
              <a:buFont typeface="Arial" panose="020F0502020204030204" pitchFamily="34" charset="0"/>
              <a:buChar char="•"/>
            </a:pPr>
            <a:r>
              <a:rPr lang="en-AU" sz="2000" dirty="0">
                <a:cs typeface="Arial"/>
              </a:rPr>
              <a:t>Future work: how to create a robust proxy?</a:t>
            </a:r>
          </a:p>
          <a:p>
            <a:pPr>
              <a:lnSpc>
                <a:spcPct val="140000"/>
              </a:lnSpc>
              <a:spcBef>
                <a:spcPts val="300"/>
              </a:spcBef>
              <a:spcAft>
                <a:spcPts val="300"/>
              </a:spcAft>
              <a:buNone/>
            </a:pPr>
            <a:br>
              <a:rPr lang="en-AU" sz="2000" dirty="0">
                <a:cs typeface="Arial"/>
              </a:rPr>
            </a:br>
            <a:r>
              <a:rPr lang="en-AU" sz="2000" dirty="0" err="1">
                <a:cs typeface="Arial"/>
              </a:rPr>
              <a:t>t.raupach@unsw.edu.au</a:t>
            </a:r>
            <a:br>
              <a:rPr lang="en-AU" sz="2000" dirty="0">
                <a:cs typeface="Arial"/>
              </a:rPr>
            </a:br>
            <a:r>
              <a:rPr lang="en-AU" sz="2000" dirty="0">
                <a:cs typeface="Arial"/>
              </a:rPr>
              <a:t>@timraupach </a:t>
            </a:r>
          </a:p>
        </p:txBody>
      </p:sp>
      <p:pic>
        <p:nvPicPr>
          <p:cNvPr id="2" name="Picture 15" descr="A picture containing ax, tool, vector graphics, pinwheel&#10;&#10;Description automatically generated">
            <a:extLst>
              <a:ext uri="{FF2B5EF4-FFF2-40B4-BE49-F238E27FC236}">
                <a16:creationId xmlns:a16="http://schemas.microsoft.com/office/drawing/2014/main" id="{13B0D394-400E-410C-9495-3B899F3F2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054" y="4528817"/>
            <a:ext cx="364503" cy="3047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482E53-4640-7A4B-BAC7-99200511EF12}"/>
              </a:ext>
            </a:extLst>
          </p:cNvPr>
          <p:cNvSpPr txBox="1"/>
          <p:nvPr/>
        </p:nvSpPr>
        <p:spPr>
          <a:xfrm>
            <a:off x="7105784" y="5314803"/>
            <a:ext cx="309822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b="1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930770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13166023-E20B-9142-99A8-53C0271D9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704" y="1201000"/>
            <a:ext cx="6348033" cy="5290028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4F46394A-81D0-D44A-BA89-3FC544EBF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852"/>
            <a:ext cx="10515600" cy="788700"/>
          </a:xfrm>
        </p:spPr>
        <p:txBody>
          <a:bodyPr/>
          <a:lstStyle/>
          <a:p>
            <a:r>
              <a:rPr lang="en-AU" dirty="0">
                <a:cs typeface="Arial"/>
              </a:rPr>
              <a:t>Extra slide: radar example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A8F0CA-57A9-1A4A-A1AD-C6A94AD70761}"/>
              </a:ext>
            </a:extLst>
          </p:cNvPr>
          <p:cNvSpPr txBox="1"/>
          <p:nvPr/>
        </p:nvSpPr>
        <p:spPr>
          <a:xfrm>
            <a:off x="715108" y="1272120"/>
            <a:ext cx="3596173" cy="2146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AU" dirty="0"/>
              <a:t>Max reflectivity in Darwin for 27.03.2017. 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AU" dirty="0"/>
              <a:t>Shows that there was precipitation but no </a:t>
            </a:r>
            <a:r>
              <a:rPr lang="en-AU" dirty="0" err="1"/>
              <a:t>reflectivities</a:t>
            </a:r>
            <a:r>
              <a:rPr lang="en-AU" dirty="0"/>
              <a:t> high enough for hail (&gt; 60 </a:t>
            </a:r>
            <a:r>
              <a:rPr lang="en-AU" dirty="0" err="1"/>
              <a:t>dBZ</a:t>
            </a:r>
            <a:r>
              <a:rPr lang="en-AU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</p:txBody>
      </p:sp>
      <p:pic>
        <p:nvPicPr>
          <p:cNvPr id="13" name="Picture 12" descr="Scatter chart&#10;&#10;Description automatically generated">
            <a:extLst>
              <a:ext uri="{FF2B5EF4-FFF2-40B4-BE49-F238E27FC236}">
                <a16:creationId xmlns:a16="http://schemas.microsoft.com/office/drawing/2014/main" id="{4CD15D76-2FD8-F147-97F1-1B12EF6E2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531" y="3418862"/>
            <a:ext cx="3596173" cy="299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572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098F5AB9-6616-6241-979A-4DE275B2DC38}" vid="{D7D10B34-9987-B64C-A37C-40023B20E228}"/>
    </a:ext>
  </a:extLst>
</a:theme>
</file>

<file path=ppt/theme/theme2.xml><?xml version="1.0" encoding="utf-8"?>
<a:theme xmlns:a="http://schemas.openxmlformats.org/drawingml/2006/main" name="1_Custom Design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098F5AB9-6616-6241-979A-4DE275B2DC38}" vid="{16F6566F-EC98-2643-B2AB-1CFAD723E1B4}"/>
    </a:ext>
  </a:extLst>
</a:theme>
</file>

<file path=ppt/theme/theme3.xml><?xml version="1.0" encoding="utf-8"?>
<a:theme xmlns:a="http://schemas.openxmlformats.org/drawingml/2006/main" name="2_Custom Design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098F5AB9-6616-6241-979A-4DE275B2DC38}" vid="{BFE67E32-414B-294D-8954-3E861C55A7D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</TotalTime>
  <Words>462</Words>
  <Application>Microsoft Macintosh PowerPoint</Application>
  <PresentationFormat>Widescreen</PresentationFormat>
  <Paragraphs>63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Office Theme</vt:lpstr>
      <vt:lpstr>1_Custom Design</vt:lpstr>
      <vt:lpstr>2_Custom Design</vt:lpstr>
      <vt:lpstr>Evaluation of hail proxies in Aus400</vt:lpstr>
      <vt:lpstr>Hail proxies</vt:lpstr>
      <vt:lpstr>The Aus400 simulations</vt:lpstr>
      <vt:lpstr>Simulated hail</vt:lpstr>
      <vt:lpstr>Hail proxies</vt:lpstr>
      <vt:lpstr>Significant hail parameter</vt:lpstr>
      <vt:lpstr>Example profile</vt:lpstr>
      <vt:lpstr>Conclusions and future work</vt:lpstr>
      <vt:lpstr>Extra slide: radar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hail proxies in Aus400</dc:title>
  <dc:creator>Tim Raupach</dc:creator>
  <cp:lastModifiedBy>Tim Raupach</cp:lastModifiedBy>
  <cp:revision>1</cp:revision>
  <dcterms:created xsi:type="dcterms:W3CDTF">2021-06-03T05:24:53Z</dcterms:created>
  <dcterms:modified xsi:type="dcterms:W3CDTF">2021-06-08T07:13:15Z</dcterms:modified>
</cp:coreProperties>
</file>

<file path=docProps/thumbnail.jpeg>
</file>